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5" r:id="rId2"/>
    <p:sldMasterId id="2147483660" r:id="rId3"/>
  </p:sldMasterIdLst>
  <p:notesMasterIdLst>
    <p:notesMasterId r:id="rId50"/>
  </p:notesMasterIdLst>
  <p:sldIdLst>
    <p:sldId id="266" r:id="rId4"/>
    <p:sldId id="267" r:id="rId5"/>
    <p:sldId id="268" r:id="rId6"/>
    <p:sldId id="257" r:id="rId7"/>
    <p:sldId id="259" r:id="rId8"/>
    <p:sldId id="341" r:id="rId9"/>
    <p:sldId id="343" r:id="rId10"/>
    <p:sldId id="344" r:id="rId11"/>
    <p:sldId id="345" r:id="rId12"/>
    <p:sldId id="336" r:id="rId13"/>
    <p:sldId id="331" r:id="rId14"/>
    <p:sldId id="265" r:id="rId15"/>
    <p:sldId id="296" r:id="rId16"/>
    <p:sldId id="304" r:id="rId17"/>
    <p:sldId id="305" r:id="rId18"/>
    <p:sldId id="306" r:id="rId19"/>
    <p:sldId id="346" r:id="rId20"/>
    <p:sldId id="347" r:id="rId21"/>
    <p:sldId id="348" r:id="rId22"/>
    <p:sldId id="337" r:id="rId23"/>
    <p:sldId id="332" r:id="rId24"/>
    <p:sldId id="312" r:id="rId25"/>
    <p:sldId id="297" r:id="rId26"/>
    <p:sldId id="313" r:id="rId27"/>
    <p:sldId id="314" r:id="rId28"/>
    <p:sldId id="315" r:id="rId29"/>
    <p:sldId id="316" r:id="rId30"/>
    <p:sldId id="349" r:id="rId31"/>
    <p:sldId id="350" r:id="rId32"/>
    <p:sldId id="351" r:id="rId33"/>
    <p:sldId id="338" r:id="rId34"/>
    <p:sldId id="333" r:id="rId35"/>
    <p:sldId id="321" r:id="rId36"/>
    <p:sldId id="298" r:id="rId37"/>
    <p:sldId id="322" r:id="rId38"/>
    <p:sldId id="323" r:id="rId39"/>
    <p:sldId id="324" r:id="rId40"/>
    <p:sldId id="352" r:id="rId41"/>
    <p:sldId id="353" r:id="rId42"/>
    <p:sldId id="354" r:id="rId43"/>
    <p:sldId id="339" r:id="rId44"/>
    <p:sldId id="334" r:id="rId45"/>
    <p:sldId id="330" r:id="rId46"/>
    <p:sldId id="303" r:id="rId47"/>
    <p:sldId id="302" r:id="rId48"/>
    <p:sldId id="300" r:id="rId49"/>
  </p:sldIdLst>
  <p:sldSz cx="10080625" cy="567055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68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288479-C5EF-C1F8-73B4-9E0616C1FDFD}" v="1" dt="2021-07-16T14:02:26.512"/>
    <p1510:client id="{18E33948-41C4-A186-4470-A37BDD212EBA}" v="57" dt="2021-07-12T15:14:40.504"/>
    <p1510:client id="{24D33052-CF8C-5552-4D9D-64CF468D97BF}" v="2403" dt="2021-07-19T13:31:55.909"/>
    <p1510:client id="{2F35534C-FCBD-7CD2-FE42-B711ABD4FEED}" v="45" dt="2021-08-06T18:43:35.441"/>
    <p1510:client id="{3CFC9C85-74D3-B86B-833E-7039DA8BE91E}" v="306" dt="2021-07-27T15:57:58.548"/>
    <p1510:client id="{9CE13F7C-E5A4-A875-753C-E4823AB2DDA0}" v="528" dt="2021-07-30T20:32:13.062"/>
    <p1510:client id="{B10AE6AB-7D5F-BD3A-7387-3AD9483A7185}" v="345" dt="2021-08-04T18:50:47.537"/>
    <p1510:client id="{BCE736E7-815D-E9C5-66C7-1DE06C8816AA}" v="150" dt="2021-08-03T18:22:57.117"/>
    <p1510:client id="{C0B57C39-025B-C61E-75C1-14193D2D6022}" v="406" dt="2021-07-16T18:04:57.446"/>
    <p1510:client id="{E688FC37-8C4F-2F08-926D-A83D97E3AA92}" v="14" dt="2021-07-12T14:08:04.2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8"/>
  </p:normalViewPr>
  <p:slideViewPr>
    <p:cSldViewPr snapToGrid="0" snapToObjects="1">
      <p:cViewPr>
        <p:scale>
          <a:sx n="111" d="100"/>
          <a:sy n="111" d="100"/>
        </p:scale>
        <p:origin x="1360" y="7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nando, Asith H" userId="S::fernanah@buffalostate.edu::a4d045bb-4220-4386-8ac3-0b41da8fb466" providerId="AD" clId="Web-{B10AE6AB-7D5F-BD3A-7387-3AD9483A7185}"/>
    <pc:docChg chg="modSld">
      <pc:chgData name="Fernando, Asith H" userId="S::fernanah@buffalostate.edu::a4d045bb-4220-4386-8ac3-0b41da8fb466" providerId="AD" clId="Web-{B10AE6AB-7D5F-BD3A-7387-3AD9483A7185}" dt="2021-08-04T18:50:19.178" v="183" actId="20577"/>
      <pc:docMkLst>
        <pc:docMk/>
      </pc:docMkLst>
      <pc:sldChg chg="modSp">
        <pc:chgData name="Fernando, Asith H" userId="S::fernanah@buffalostate.edu::a4d045bb-4220-4386-8ac3-0b41da8fb466" providerId="AD" clId="Web-{B10AE6AB-7D5F-BD3A-7387-3AD9483A7185}" dt="2021-08-04T18:50:19.178" v="183" actId="20577"/>
        <pc:sldMkLst>
          <pc:docMk/>
          <pc:sldMk cId="0" sldId="257"/>
        </pc:sldMkLst>
        <pc:spChg chg="mod">
          <ac:chgData name="Fernando, Asith H" userId="S::fernanah@buffalostate.edu::a4d045bb-4220-4386-8ac3-0b41da8fb466" providerId="AD" clId="Web-{B10AE6AB-7D5F-BD3A-7387-3AD9483A7185}" dt="2021-08-04T18:50:19.178" v="183" actId="20577"/>
          <ac:spMkLst>
            <pc:docMk/>
            <pc:sldMk cId="0" sldId="257"/>
            <ac:spMk id="5" creationId="{D6E6F59B-30F1-E749-A61C-6010224D7752}"/>
          </ac:spMkLst>
        </pc:spChg>
      </pc:sldChg>
      <pc:sldChg chg="modSp">
        <pc:chgData name="Fernando, Asith H" userId="S::fernanah@buffalostate.edu::a4d045bb-4220-4386-8ac3-0b41da8fb466" providerId="AD" clId="Web-{B10AE6AB-7D5F-BD3A-7387-3AD9483A7185}" dt="2021-08-04T18:47:57.412" v="140" actId="20577"/>
        <pc:sldMkLst>
          <pc:docMk/>
          <pc:sldMk cId="0" sldId="258"/>
        </pc:sldMkLst>
        <pc:spChg chg="mod">
          <ac:chgData name="Fernando, Asith H" userId="S::fernanah@buffalostate.edu::a4d045bb-4220-4386-8ac3-0b41da8fb466" providerId="AD" clId="Web-{B10AE6AB-7D5F-BD3A-7387-3AD9483A7185}" dt="2021-08-04T18:47:57.412" v="140" actId="20577"/>
          <ac:spMkLst>
            <pc:docMk/>
            <pc:sldMk cId="0" sldId="258"/>
            <ac:spMk id="5" creationId="{8132ECF4-C3C8-E840-A0B0-D2D3EEBDBFC2}"/>
          </ac:spMkLst>
        </pc:spChg>
      </pc:sldChg>
    </pc:docChg>
  </pc:docChgLst>
  <pc:docChgLst>
    <pc:chgData name="Campbell, Heather M" userId="S::campbehm@buffalostate.edu::42863e38-3a9e-4364-9eec-701cfe8ec350" providerId="AD" clId="Web-{2F35534C-FCBD-7CD2-FE42-B711ABD4FEED}"/>
    <pc:docChg chg="delSld modSld">
      <pc:chgData name="Campbell, Heather M" userId="S::campbehm@buffalostate.edu::42863e38-3a9e-4364-9eec-701cfe8ec350" providerId="AD" clId="Web-{2F35534C-FCBD-7CD2-FE42-B711ABD4FEED}" dt="2021-08-06T18:43:35.425" v="27" actId="20577"/>
      <pc:docMkLst>
        <pc:docMk/>
      </pc:docMkLst>
      <pc:sldChg chg="modSp">
        <pc:chgData name="Campbell, Heather M" userId="S::campbehm@buffalostate.edu::42863e38-3a9e-4364-9eec-701cfe8ec350" providerId="AD" clId="Web-{2F35534C-FCBD-7CD2-FE42-B711ABD4FEED}" dt="2021-08-06T18:42:13.142" v="10" actId="20577"/>
        <pc:sldMkLst>
          <pc:docMk/>
          <pc:sldMk cId="0" sldId="257"/>
        </pc:sldMkLst>
        <pc:spChg chg="mod">
          <ac:chgData name="Campbell, Heather M" userId="S::campbehm@buffalostate.edu::42863e38-3a9e-4364-9eec-701cfe8ec350" providerId="AD" clId="Web-{2F35534C-FCBD-7CD2-FE42-B711ABD4FEED}" dt="2021-08-06T18:42:13.142" v="10" actId="20577"/>
          <ac:spMkLst>
            <pc:docMk/>
            <pc:sldMk cId="0" sldId="257"/>
            <ac:spMk id="5" creationId="{D6E6F59B-30F1-E749-A61C-6010224D7752}"/>
          </ac:spMkLst>
        </pc:spChg>
      </pc:sldChg>
      <pc:sldChg chg="del">
        <pc:chgData name="Campbell, Heather M" userId="S::campbehm@buffalostate.edu::42863e38-3a9e-4364-9eec-701cfe8ec350" providerId="AD" clId="Web-{2F35534C-FCBD-7CD2-FE42-B711ABD4FEED}" dt="2021-08-06T18:42:26.314" v="11"/>
        <pc:sldMkLst>
          <pc:docMk/>
          <pc:sldMk cId="0" sldId="258"/>
        </pc:sldMkLst>
      </pc:sldChg>
      <pc:sldChg chg="modSp">
        <pc:chgData name="Campbell, Heather M" userId="S::campbehm@buffalostate.edu::42863e38-3a9e-4364-9eec-701cfe8ec350" providerId="AD" clId="Web-{2F35534C-FCBD-7CD2-FE42-B711ABD4FEED}" dt="2021-08-06T18:43:35.425" v="27" actId="20577"/>
        <pc:sldMkLst>
          <pc:docMk/>
          <pc:sldMk cId="2280238410" sldId="300"/>
        </pc:sldMkLst>
        <pc:spChg chg="mod">
          <ac:chgData name="Campbell, Heather M" userId="S::campbehm@buffalostate.edu::42863e38-3a9e-4364-9eec-701cfe8ec350" providerId="AD" clId="Web-{2F35534C-FCBD-7CD2-FE42-B711ABD4FEED}" dt="2021-08-06T18:43:15.894" v="23" actId="20577"/>
          <ac:spMkLst>
            <pc:docMk/>
            <pc:sldMk cId="2280238410" sldId="300"/>
            <ac:spMk id="5" creationId="{0E779CC5-B08A-8046-A100-CB63414B29C5}"/>
          </ac:spMkLst>
        </pc:spChg>
        <pc:spChg chg="mod">
          <ac:chgData name="Campbell, Heather M" userId="S::campbehm@buffalostate.edu::42863e38-3a9e-4364-9eec-701cfe8ec350" providerId="AD" clId="Web-{2F35534C-FCBD-7CD2-FE42-B711ABD4FEED}" dt="2021-08-06T18:43:35.425" v="27" actId="20577"/>
          <ac:spMkLst>
            <pc:docMk/>
            <pc:sldMk cId="2280238410" sldId="300"/>
            <ac:spMk id="6" creationId="{03CF3001-7971-2D4F-8892-C885BCD7CB5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10.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image" Target="../media/image22.png"/></Relationships>
</file>

<file path=ppt/diagrams/_rels/data11.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image" Target="../media/image22.png"/></Relationships>
</file>

<file path=ppt/diagrams/_rels/data12.xml.rels><?xml version="1.0" encoding="UTF-8" standalone="yes"?>
<Relationships xmlns="http://schemas.openxmlformats.org/package/2006/relationships"><Relationship Id="rId2" Type="http://schemas.openxmlformats.org/officeDocument/2006/relationships/image" Target="../media/image33.svg"/><Relationship Id="rId1" Type="http://schemas.openxmlformats.org/officeDocument/2006/relationships/image" Target="../media/image32.png"/></Relationships>
</file>

<file path=ppt/diagrams/_rels/data13.xml.rels><?xml version="1.0" encoding="UTF-8" standalone="yes"?>
<Relationships xmlns="http://schemas.openxmlformats.org/package/2006/relationships"><Relationship Id="rId2" Type="http://schemas.openxmlformats.org/officeDocument/2006/relationships/image" Target="../media/image35.svg"/><Relationship Id="rId1" Type="http://schemas.openxmlformats.org/officeDocument/2006/relationships/image" Target="../media/image34.pn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ata3.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_rels/data4.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_rels/data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6.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_rels/data7.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image" Target="../media/image22.png"/></Relationships>
</file>

<file path=ppt/diagrams/_rels/data8.xml.rels><?xml version="1.0" encoding="UTF-8" standalone="yes"?>
<Relationships xmlns="http://schemas.openxmlformats.org/package/2006/relationships"><Relationship Id="rId2" Type="http://schemas.openxmlformats.org/officeDocument/2006/relationships/image" Target="../media/image26.svg"/><Relationship Id="rId1" Type="http://schemas.openxmlformats.org/officeDocument/2006/relationships/image" Target="../media/image25.png"/></Relationships>
</file>

<file path=ppt/diagrams/_rels/data9.xml.rels><?xml version="1.0" encoding="UTF-8" standalone="yes"?>
<Relationships xmlns="http://schemas.openxmlformats.org/package/2006/relationships"><Relationship Id="rId2" Type="http://schemas.openxmlformats.org/officeDocument/2006/relationships/image" Target="../media/image28.svg"/><Relationship Id="rId1"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0.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image" Target="../media/image22.png"/></Relationships>
</file>

<file path=ppt/diagrams/_rels/drawing11.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image" Target="../media/image22.png"/></Relationships>
</file>

<file path=ppt/diagrams/_rels/drawing12.xml.rels><?xml version="1.0" encoding="UTF-8" standalone="yes"?>
<Relationships xmlns="http://schemas.openxmlformats.org/package/2006/relationships"><Relationship Id="rId2" Type="http://schemas.openxmlformats.org/officeDocument/2006/relationships/image" Target="../media/image33.svg"/><Relationship Id="rId1" Type="http://schemas.openxmlformats.org/officeDocument/2006/relationships/image" Target="../media/image32.png"/></Relationships>
</file>

<file path=ppt/diagrams/_rels/drawing13.xml.rels><?xml version="1.0" encoding="UTF-8" standalone="yes"?>
<Relationships xmlns="http://schemas.openxmlformats.org/package/2006/relationships"><Relationship Id="rId2" Type="http://schemas.openxmlformats.org/officeDocument/2006/relationships/image" Target="../media/image35.svg"/><Relationship Id="rId1" Type="http://schemas.openxmlformats.org/officeDocument/2006/relationships/image" Target="../media/image3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6.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_rels/drawing7.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image" Target="../media/image22.png"/></Relationships>
</file>

<file path=ppt/diagrams/_rels/drawing8.xml.rels><?xml version="1.0" encoding="UTF-8" standalone="yes"?>
<Relationships xmlns="http://schemas.openxmlformats.org/package/2006/relationships"><Relationship Id="rId2" Type="http://schemas.openxmlformats.org/officeDocument/2006/relationships/image" Target="../media/image26.svg"/><Relationship Id="rId1" Type="http://schemas.openxmlformats.org/officeDocument/2006/relationships/image" Target="../media/image25.png"/></Relationships>
</file>

<file path=ppt/diagrams/_rels/drawing9.xml.rels><?xml version="1.0" encoding="UTF-8" standalone="yes"?>
<Relationships xmlns="http://schemas.openxmlformats.org/package/2006/relationships"><Relationship Id="rId2" Type="http://schemas.openxmlformats.org/officeDocument/2006/relationships/image" Target="../media/image28.svg"/><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EB9F8B-F13E-4E3F-9EC0-BFC45DB0BC3A}"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B9DBA38C-C801-4A0D-953D-0141D8BD9BF1}">
      <dgm:prSet/>
      <dgm:spPr/>
      <dgm:t>
        <a:bodyPr/>
        <a:lstStyle/>
        <a:p>
          <a:pPr>
            <a:lnSpc>
              <a:spcPct val="100000"/>
            </a:lnSpc>
          </a:pPr>
          <a:r>
            <a:rPr lang="en-US" dirty="0"/>
            <a:t>Providing the business case (reason for initiating a project).</a:t>
          </a:r>
        </a:p>
      </dgm:t>
    </dgm:pt>
    <dgm:pt modelId="{97EBB6CE-1013-460C-8D24-E3CE3FC3CB0F}" type="parTrans" cxnId="{CDFA9F29-272C-4B34-89D0-10A1F9019C50}">
      <dgm:prSet/>
      <dgm:spPr/>
      <dgm:t>
        <a:bodyPr/>
        <a:lstStyle/>
        <a:p>
          <a:endParaRPr lang="en-US"/>
        </a:p>
      </dgm:t>
    </dgm:pt>
    <dgm:pt modelId="{7C370730-F318-46AB-A55F-E76426CEFEE8}" type="sibTrans" cxnId="{CDFA9F29-272C-4B34-89D0-10A1F9019C50}">
      <dgm:prSet/>
      <dgm:spPr/>
      <dgm:t>
        <a:bodyPr/>
        <a:lstStyle/>
        <a:p>
          <a:endParaRPr lang="en-US"/>
        </a:p>
      </dgm:t>
    </dgm:pt>
    <dgm:pt modelId="{A68B8CEA-A8CC-449F-AD82-A349F38A8590}">
      <dgm:prSet/>
      <dgm:spPr/>
      <dgm:t>
        <a:bodyPr/>
        <a:lstStyle/>
        <a:p>
          <a:pPr>
            <a:lnSpc>
              <a:spcPct val="100000"/>
            </a:lnSpc>
          </a:pPr>
          <a:r>
            <a:rPr lang="en-US" dirty="0"/>
            <a:t>Being available to the project team.</a:t>
          </a:r>
        </a:p>
      </dgm:t>
    </dgm:pt>
    <dgm:pt modelId="{CF85234E-DD8F-4F8A-AD1B-A697B1E04D2A}" type="parTrans" cxnId="{43D7D2FB-51C0-41E5-84CF-836FB1697CE5}">
      <dgm:prSet/>
      <dgm:spPr/>
      <dgm:t>
        <a:bodyPr/>
        <a:lstStyle/>
        <a:p>
          <a:endParaRPr lang="en-US"/>
        </a:p>
      </dgm:t>
    </dgm:pt>
    <dgm:pt modelId="{9B343AB0-F2BC-4FA7-BFCD-B0728EBA8F8F}" type="sibTrans" cxnId="{43D7D2FB-51C0-41E5-84CF-836FB1697CE5}">
      <dgm:prSet/>
      <dgm:spPr/>
      <dgm:t>
        <a:bodyPr/>
        <a:lstStyle/>
        <a:p>
          <a:endParaRPr lang="en-US"/>
        </a:p>
      </dgm:t>
    </dgm:pt>
    <dgm:pt modelId="{F72557B2-6F4C-4ABF-A7D2-F6992A094A8A}" type="pres">
      <dgm:prSet presAssocID="{05EB9F8B-F13E-4E3F-9EC0-BFC45DB0BC3A}" presName="root" presStyleCnt="0">
        <dgm:presLayoutVars>
          <dgm:dir/>
          <dgm:resizeHandles val="exact"/>
        </dgm:presLayoutVars>
      </dgm:prSet>
      <dgm:spPr/>
    </dgm:pt>
    <dgm:pt modelId="{6523908D-3115-4844-8888-42F923C372AC}" type="pres">
      <dgm:prSet presAssocID="{B9DBA38C-C801-4A0D-953D-0141D8BD9BF1}" presName="compNode" presStyleCnt="0"/>
      <dgm:spPr/>
    </dgm:pt>
    <dgm:pt modelId="{AE1FF972-BE85-42C0-8EEE-6D3B35EACAFA}" type="pres">
      <dgm:prSet presAssocID="{B9DBA38C-C801-4A0D-953D-0141D8BD9BF1}" presName="bgRect" presStyleLbl="bgShp" presStyleIdx="0" presStyleCnt="2"/>
      <dgm:spPr/>
    </dgm:pt>
    <dgm:pt modelId="{82093B62-F1BE-4136-A52E-25D21D9034EA}" type="pres">
      <dgm:prSet presAssocID="{B9DBA38C-C801-4A0D-953D-0141D8BD9BF1}"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ocument outline"/>
        </a:ext>
      </dgm:extLst>
    </dgm:pt>
    <dgm:pt modelId="{C467E43B-0F1A-4FB0-A89A-E6148FE4F4AA}" type="pres">
      <dgm:prSet presAssocID="{B9DBA38C-C801-4A0D-953D-0141D8BD9BF1}" presName="spaceRect" presStyleCnt="0"/>
      <dgm:spPr/>
    </dgm:pt>
    <dgm:pt modelId="{EBF5C4A9-8F25-42E6-99D7-2C913DA5FFA6}" type="pres">
      <dgm:prSet presAssocID="{B9DBA38C-C801-4A0D-953D-0141D8BD9BF1}" presName="parTx" presStyleLbl="revTx" presStyleIdx="0" presStyleCnt="2">
        <dgm:presLayoutVars>
          <dgm:chMax val="0"/>
          <dgm:chPref val="0"/>
        </dgm:presLayoutVars>
      </dgm:prSet>
      <dgm:spPr/>
    </dgm:pt>
    <dgm:pt modelId="{39CEAD84-DB5F-46CD-8257-CA61B59680A0}" type="pres">
      <dgm:prSet presAssocID="{7C370730-F318-46AB-A55F-E76426CEFEE8}" presName="sibTrans" presStyleCnt="0"/>
      <dgm:spPr/>
    </dgm:pt>
    <dgm:pt modelId="{351A0439-2ED7-4231-8910-DC3FACFBFCC6}" type="pres">
      <dgm:prSet presAssocID="{A68B8CEA-A8CC-449F-AD82-A349F38A8590}" presName="compNode" presStyleCnt="0"/>
      <dgm:spPr/>
    </dgm:pt>
    <dgm:pt modelId="{AD61AC15-6029-40CB-96E0-3BC714A12ACC}" type="pres">
      <dgm:prSet presAssocID="{A68B8CEA-A8CC-449F-AD82-A349F38A8590}" presName="bgRect" presStyleLbl="bgShp" presStyleIdx="1" presStyleCnt="2"/>
      <dgm:spPr/>
    </dgm:pt>
    <dgm:pt modelId="{47B809F5-016F-434B-A3A0-DFA0436EA1C8}" type="pres">
      <dgm:prSet presAssocID="{A68B8CEA-A8CC-449F-AD82-A349F38A8590}"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Receiver with solid fill"/>
        </a:ext>
      </dgm:extLst>
    </dgm:pt>
    <dgm:pt modelId="{185ADB70-9073-4976-8E89-3A06CD26D928}" type="pres">
      <dgm:prSet presAssocID="{A68B8CEA-A8CC-449F-AD82-A349F38A8590}" presName="spaceRect" presStyleCnt="0"/>
      <dgm:spPr/>
    </dgm:pt>
    <dgm:pt modelId="{907B9080-CDEA-4EFB-B8D8-6E528B46A91C}" type="pres">
      <dgm:prSet presAssocID="{A68B8CEA-A8CC-449F-AD82-A349F38A8590}" presName="parTx" presStyleLbl="revTx" presStyleIdx="1" presStyleCnt="2">
        <dgm:presLayoutVars>
          <dgm:chMax val="0"/>
          <dgm:chPref val="0"/>
        </dgm:presLayoutVars>
      </dgm:prSet>
      <dgm:spPr/>
    </dgm:pt>
  </dgm:ptLst>
  <dgm:cxnLst>
    <dgm:cxn modelId="{48ED7410-38D2-46FB-B6AD-08E757BF4CD0}" type="presOf" srcId="{05EB9F8B-F13E-4E3F-9EC0-BFC45DB0BC3A}" destId="{F72557B2-6F4C-4ABF-A7D2-F6992A094A8A}" srcOrd="0" destOrd="0" presId="urn:microsoft.com/office/officeart/2018/2/layout/IconVerticalSolidList"/>
    <dgm:cxn modelId="{CDFA9F29-272C-4B34-89D0-10A1F9019C50}" srcId="{05EB9F8B-F13E-4E3F-9EC0-BFC45DB0BC3A}" destId="{B9DBA38C-C801-4A0D-953D-0141D8BD9BF1}" srcOrd="0" destOrd="0" parTransId="{97EBB6CE-1013-460C-8D24-E3CE3FC3CB0F}" sibTransId="{7C370730-F318-46AB-A55F-E76426CEFEE8}"/>
    <dgm:cxn modelId="{BE923236-46CC-4D91-A24A-752F97113F5D}" type="presOf" srcId="{A68B8CEA-A8CC-449F-AD82-A349F38A8590}" destId="{907B9080-CDEA-4EFB-B8D8-6E528B46A91C}" srcOrd="0" destOrd="0" presId="urn:microsoft.com/office/officeart/2018/2/layout/IconVerticalSolidList"/>
    <dgm:cxn modelId="{4D3B4288-5E96-4FE4-9725-93D2CCA826D3}" type="presOf" srcId="{B9DBA38C-C801-4A0D-953D-0141D8BD9BF1}" destId="{EBF5C4A9-8F25-42E6-99D7-2C913DA5FFA6}" srcOrd="0" destOrd="0" presId="urn:microsoft.com/office/officeart/2018/2/layout/IconVerticalSolidList"/>
    <dgm:cxn modelId="{43D7D2FB-51C0-41E5-84CF-836FB1697CE5}" srcId="{05EB9F8B-F13E-4E3F-9EC0-BFC45DB0BC3A}" destId="{A68B8CEA-A8CC-449F-AD82-A349F38A8590}" srcOrd="1" destOrd="0" parTransId="{CF85234E-DD8F-4F8A-AD1B-A697B1E04D2A}" sibTransId="{9B343AB0-F2BC-4FA7-BFCD-B0728EBA8F8F}"/>
    <dgm:cxn modelId="{A35EA2C7-1B82-4116-8883-C93213C8AF22}" type="presParOf" srcId="{F72557B2-6F4C-4ABF-A7D2-F6992A094A8A}" destId="{6523908D-3115-4844-8888-42F923C372AC}" srcOrd="0" destOrd="0" presId="urn:microsoft.com/office/officeart/2018/2/layout/IconVerticalSolidList"/>
    <dgm:cxn modelId="{357F8E25-8FC7-4B4C-861E-4C66D8B76C6D}" type="presParOf" srcId="{6523908D-3115-4844-8888-42F923C372AC}" destId="{AE1FF972-BE85-42C0-8EEE-6D3B35EACAFA}" srcOrd="0" destOrd="0" presId="urn:microsoft.com/office/officeart/2018/2/layout/IconVerticalSolidList"/>
    <dgm:cxn modelId="{08EE51F6-1B5E-48AC-8EC3-AF053A0F8267}" type="presParOf" srcId="{6523908D-3115-4844-8888-42F923C372AC}" destId="{82093B62-F1BE-4136-A52E-25D21D9034EA}" srcOrd="1" destOrd="0" presId="urn:microsoft.com/office/officeart/2018/2/layout/IconVerticalSolidList"/>
    <dgm:cxn modelId="{07D3BB30-3835-46EE-81C3-9A2FB1C87D5A}" type="presParOf" srcId="{6523908D-3115-4844-8888-42F923C372AC}" destId="{C467E43B-0F1A-4FB0-A89A-E6148FE4F4AA}" srcOrd="2" destOrd="0" presId="urn:microsoft.com/office/officeart/2018/2/layout/IconVerticalSolidList"/>
    <dgm:cxn modelId="{855656E3-108F-4C21-85C1-BF5B9BED17F5}" type="presParOf" srcId="{6523908D-3115-4844-8888-42F923C372AC}" destId="{EBF5C4A9-8F25-42E6-99D7-2C913DA5FFA6}" srcOrd="3" destOrd="0" presId="urn:microsoft.com/office/officeart/2018/2/layout/IconVerticalSolidList"/>
    <dgm:cxn modelId="{307B6965-ED66-4BE3-96B0-2A68B695AE46}" type="presParOf" srcId="{F72557B2-6F4C-4ABF-A7D2-F6992A094A8A}" destId="{39CEAD84-DB5F-46CD-8257-CA61B59680A0}" srcOrd="1" destOrd="0" presId="urn:microsoft.com/office/officeart/2018/2/layout/IconVerticalSolidList"/>
    <dgm:cxn modelId="{EAC66A22-F8C5-4B0D-B3DC-B83BB9C983B7}" type="presParOf" srcId="{F72557B2-6F4C-4ABF-A7D2-F6992A094A8A}" destId="{351A0439-2ED7-4231-8910-DC3FACFBFCC6}" srcOrd="2" destOrd="0" presId="urn:microsoft.com/office/officeart/2018/2/layout/IconVerticalSolidList"/>
    <dgm:cxn modelId="{BBD62060-2C5E-4F2D-A0F3-CCDED665CCB4}" type="presParOf" srcId="{351A0439-2ED7-4231-8910-DC3FACFBFCC6}" destId="{AD61AC15-6029-40CB-96E0-3BC714A12ACC}" srcOrd="0" destOrd="0" presId="urn:microsoft.com/office/officeart/2018/2/layout/IconVerticalSolidList"/>
    <dgm:cxn modelId="{CFA77AB1-A454-41B7-8030-8E8E678B412A}" type="presParOf" srcId="{351A0439-2ED7-4231-8910-DC3FACFBFCC6}" destId="{47B809F5-016F-434B-A3A0-DFA0436EA1C8}" srcOrd="1" destOrd="0" presId="urn:microsoft.com/office/officeart/2018/2/layout/IconVerticalSolidList"/>
    <dgm:cxn modelId="{36372C43-DE48-4326-AD48-F418627CB13E}" type="presParOf" srcId="{351A0439-2ED7-4231-8910-DC3FACFBFCC6}" destId="{185ADB70-9073-4976-8E89-3A06CD26D928}" srcOrd="2" destOrd="0" presId="urn:microsoft.com/office/officeart/2018/2/layout/IconVerticalSolidList"/>
    <dgm:cxn modelId="{F1B97EA7-33DC-4B95-AB64-9C3BFB4106F4}" type="presParOf" srcId="{351A0439-2ED7-4231-8910-DC3FACFBFCC6}" destId="{907B9080-CDEA-4EFB-B8D8-6E528B46A91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5EB9F8B-F13E-4E3F-9EC0-BFC45DB0BC3A}"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B9DBA38C-C801-4A0D-953D-0141D8BD9BF1}">
      <dgm:prSet/>
      <dgm:spPr/>
      <dgm:t>
        <a:bodyPr/>
        <a:lstStyle/>
        <a:p>
          <a:pPr>
            <a:lnSpc>
              <a:spcPct val="100000"/>
            </a:lnSpc>
          </a:pPr>
          <a:r>
            <a:rPr lang="en-US" dirty="0">
              <a:latin typeface="Arial"/>
            </a:rPr>
            <a:t>The</a:t>
          </a:r>
          <a:r>
            <a:rPr lang="en-US" dirty="0"/>
            <a:t> project manager should be informed about the progress of the team members.</a:t>
          </a:r>
        </a:p>
      </dgm:t>
    </dgm:pt>
    <dgm:pt modelId="{97EBB6CE-1013-460C-8D24-E3CE3FC3CB0F}" type="parTrans" cxnId="{CDFA9F29-272C-4B34-89D0-10A1F9019C50}">
      <dgm:prSet/>
      <dgm:spPr/>
      <dgm:t>
        <a:bodyPr/>
        <a:lstStyle/>
        <a:p>
          <a:endParaRPr lang="en-US"/>
        </a:p>
      </dgm:t>
    </dgm:pt>
    <dgm:pt modelId="{7C370730-F318-46AB-A55F-E76426CEFEE8}" type="sibTrans" cxnId="{CDFA9F29-272C-4B34-89D0-10A1F9019C50}">
      <dgm:prSet/>
      <dgm:spPr/>
      <dgm:t>
        <a:bodyPr/>
        <a:lstStyle/>
        <a:p>
          <a:endParaRPr lang="en-US"/>
        </a:p>
      </dgm:t>
    </dgm:pt>
    <dgm:pt modelId="{F72557B2-6F4C-4ABF-A7D2-F6992A094A8A}" type="pres">
      <dgm:prSet presAssocID="{05EB9F8B-F13E-4E3F-9EC0-BFC45DB0BC3A}" presName="root" presStyleCnt="0">
        <dgm:presLayoutVars>
          <dgm:dir/>
          <dgm:resizeHandles val="exact"/>
        </dgm:presLayoutVars>
      </dgm:prSet>
      <dgm:spPr/>
    </dgm:pt>
    <dgm:pt modelId="{6523908D-3115-4844-8888-42F923C372AC}" type="pres">
      <dgm:prSet presAssocID="{B9DBA38C-C801-4A0D-953D-0141D8BD9BF1}" presName="compNode" presStyleCnt="0"/>
      <dgm:spPr/>
    </dgm:pt>
    <dgm:pt modelId="{AE1FF972-BE85-42C0-8EEE-6D3B35EACAFA}" type="pres">
      <dgm:prSet presAssocID="{B9DBA38C-C801-4A0D-953D-0141D8BD9BF1}" presName="bgRect" presStyleLbl="bgShp" presStyleIdx="0" presStyleCnt="1"/>
      <dgm:spPr/>
    </dgm:pt>
    <dgm:pt modelId="{82093B62-F1BE-4136-A52E-25D21D9034EA}" type="pres">
      <dgm:prSet presAssocID="{B9DBA38C-C801-4A0D-953D-0141D8BD9BF1}" presName="iconRect" presStyleLbl="node1"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usiness Growth with solid fill"/>
        </a:ext>
      </dgm:extLst>
    </dgm:pt>
    <dgm:pt modelId="{C467E43B-0F1A-4FB0-A89A-E6148FE4F4AA}" type="pres">
      <dgm:prSet presAssocID="{B9DBA38C-C801-4A0D-953D-0141D8BD9BF1}" presName="spaceRect" presStyleCnt="0"/>
      <dgm:spPr/>
    </dgm:pt>
    <dgm:pt modelId="{EBF5C4A9-8F25-42E6-99D7-2C913DA5FFA6}" type="pres">
      <dgm:prSet presAssocID="{B9DBA38C-C801-4A0D-953D-0141D8BD9BF1}" presName="parTx" presStyleLbl="revTx" presStyleIdx="0" presStyleCnt="1">
        <dgm:presLayoutVars>
          <dgm:chMax val="0"/>
          <dgm:chPref val="0"/>
        </dgm:presLayoutVars>
      </dgm:prSet>
      <dgm:spPr/>
    </dgm:pt>
  </dgm:ptLst>
  <dgm:cxnLst>
    <dgm:cxn modelId="{48ED7410-38D2-46FB-B6AD-08E757BF4CD0}" type="presOf" srcId="{05EB9F8B-F13E-4E3F-9EC0-BFC45DB0BC3A}" destId="{F72557B2-6F4C-4ABF-A7D2-F6992A094A8A}" srcOrd="0" destOrd="0" presId="urn:microsoft.com/office/officeart/2018/2/layout/IconVerticalSolidList"/>
    <dgm:cxn modelId="{CDFA9F29-272C-4B34-89D0-10A1F9019C50}" srcId="{05EB9F8B-F13E-4E3F-9EC0-BFC45DB0BC3A}" destId="{B9DBA38C-C801-4A0D-953D-0141D8BD9BF1}" srcOrd="0" destOrd="0" parTransId="{97EBB6CE-1013-460C-8D24-E3CE3FC3CB0F}" sibTransId="{7C370730-F318-46AB-A55F-E76426CEFEE8}"/>
    <dgm:cxn modelId="{D9654331-74B4-43E4-ABCD-842C0237122F}" type="presOf" srcId="{B9DBA38C-C801-4A0D-953D-0141D8BD9BF1}" destId="{EBF5C4A9-8F25-42E6-99D7-2C913DA5FFA6}" srcOrd="0" destOrd="0" presId="urn:microsoft.com/office/officeart/2018/2/layout/IconVerticalSolidList"/>
    <dgm:cxn modelId="{71DB6FC4-CA5C-4994-930B-B38C60A6D2DC}" type="presParOf" srcId="{F72557B2-6F4C-4ABF-A7D2-F6992A094A8A}" destId="{6523908D-3115-4844-8888-42F923C372AC}" srcOrd="0" destOrd="0" presId="urn:microsoft.com/office/officeart/2018/2/layout/IconVerticalSolidList"/>
    <dgm:cxn modelId="{DE4640D0-6260-4995-94CA-0B7AE5D7BDD5}" type="presParOf" srcId="{6523908D-3115-4844-8888-42F923C372AC}" destId="{AE1FF972-BE85-42C0-8EEE-6D3B35EACAFA}" srcOrd="0" destOrd="0" presId="urn:microsoft.com/office/officeart/2018/2/layout/IconVerticalSolidList"/>
    <dgm:cxn modelId="{B5370424-0C97-4CF9-B25A-7EBFE125955B}" type="presParOf" srcId="{6523908D-3115-4844-8888-42F923C372AC}" destId="{82093B62-F1BE-4136-A52E-25D21D9034EA}" srcOrd="1" destOrd="0" presId="urn:microsoft.com/office/officeart/2018/2/layout/IconVerticalSolidList"/>
    <dgm:cxn modelId="{469572AA-0E42-4D0E-BC14-B92222EB9CDB}" type="presParOf" srcId="{6523908D-3115-4844-8888-42F923C372AC}" destId="{C467E43B-0F1A-4FB0-A89A-E6148FE4F4AA}" srcOrd="2" destOrd="0" presId="urn:microsoft.com/office/officeart/2018/2/layout/IconVerticalSolidList"/>
    <dgm:cxn modelId="{214BAEBB-DAF5-40C5-A7BB-E4DEEE183BE7}" type="presParOf" srcId="{6523908D-3115-4844-8888-42F923C372AC}" destId="{EBF5C4A9-8F25-42E6-99D7-2C913DA5FFA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5EB9F8B-F13E-4E3F-9EC0-BFC45DB0BC3A}"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B9DBA38C-C801-4A0D-953D-0141D8BD9BF1}">
      <dgm:prSet/>
      <dgm:spPr/>
      <dgm:t>
        <a:bodyPr/>
        <a:lstStyle/>
        <a:p>
          <a:pPr>
            <a:lnSpc>
              <a:spcPct val="100000"/>
            </a:lnSpc>
          </a:pPr>
          <a:r>
            <a:rPr lang="en-US" dirty="0"/>
            <a:t>The team members are responsible for completing the tasks assigned to them by the project manager.</a:t>
          </a:r>
        </a:p>
      </dgm:t>
    </dgm:pt>
    <dgm:pt modelId="{97EBB6CE-1013-460C-8D24-E3CE3FC3CB0F}" type="parTrans" cxnId="{CDFA9F29-272C-4B34-89D0-10A1F9019C50}">
      <dgm:prSet/>
      <dgm:spPr/>
      <dgm:t>
        <a:bodyPr/>
        <a:lstStyle/>
        <a:p>
          <a:endParaRPr lang="en-US"/>
        </a:p>
      </dgm:t>
    </dgm:pt>
    <dgm:pt modelId="{7C370730-F318-46AB-A55F-E76426CEFEE8}" type="sibTrans" cxnId="{CDFA9F29-272C-4B34-89D0-10A1F9019C50}">
      <dgm:prSet/>
      <dgm:spPr/>
      <dgm:t>
        <a:bodyPr/>
        <a:lstStyle/>
        <a:p>
          <a:endParaRPr lang="en-US"/>
        </a:p>
      </dgm:t>
    </dgm:pt>
    <dgm:pt modelId="{F72557B2-6F4C-4ABF-A7D2-F6992A094A8A}" type="pres">
      <dgm:prSet presAssocID="{05EB9F8B-F13E-4E3F-9EC0-BFC45DB0BC3A}" presName="root" presStyleCnt="0">
        <dgm:presLayoutVars>
          <dgm:dir/>
          <dgm:resizeHandles val="exact"/>
        </dgm:presLayoutVars>
      </dgm:prSet>
      <dgm:spPr/>
    </dgm:pt>
    <dgm:pt modelId="{6523908D-3115-4844-8888-42F923C372AC}" type="pres">
      <dgm:prSet presAssocID="{B9DBA38C-C801-4A0D-953D-0141D8BD9BF1}" presName="compNode" presStyleCnt="0"/>
      <dgm:spPr/>
    </dgm:pt>
    <dgm:pt modelId="{AE1FF972-BE85-42C0-8EEE-6D3B35EACAFA}" type="pres">
      <dgm:prSet presAssocID="{B9DBA38C-C801-4A0D-953D-0141D8BD9BF1}" presName="bgRect" presStyleLbl="bgShp" presStyleIdx="0" presStyleCnt="1"/>
      <dgm:spPr/>
    </dgm:pt>
    <dgm:pt modelId="{82093B62-F1BE-4136-A52E-25D21D9034EA}" type="pres">
      <dgm:prSet presAssocID="{B9DBA38C-C801-4A0D-953D-0141D8BD9BF1}" presName="iconRect" presStyleLbl="node1"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usiness Growth with solid fill"/>
        </a:ext>
      </dgm:extLst>
    </dgm:pt>
    <dgm:pt modelId="{C467E43B-0F1A-4FB0-A89A-E6148FE4F4AA}" type="pres">
      <dgm:prSet presAssocID="{B9DBA38C-C801-4A0D-953D-0141D8BD9BF1}" presName="spaceRect" presStyleCnt="0"/>
      <dgm:spPr/>
    </dgm:pt>
    <dgm:pt modelId="{EBF5C4A9-8F25-42E6-99D7-2C913DA5FFA6}" type="pres">
      <dgm:prSet presAssocID="{B9DBA38C-C801-4A0D-953D-0141D8BD9BF1}" presName="parTx" presStyleLbl="revTx" presStyleIdx="0" presStyleCnt="1">
        <dgm:presLayoutVars>
          <dgm:chMax val="0"/>
          <dgm:chPref val="0"/>
        </dgm:presLayoutVars>
      </dgm:prSet>
      <dgm:spPr/>
    </dgm:pt>
  </dgm:ptLst>
  <dgm:cxnLst>
    <dgm:cxn modelId="{48ED7410-38D2-46FB-B6AD-08E757BF4CD0}" type="presOf" srcId="{05EB9F8B-F13E-4E3F-9EC0-BFC45DB0BC3A}" destId="{F72557B2-6F4C-4ABF-A7D2-F6992A094A8A}" srcOrd="0" destOrd="0" presId="urn:microsoft.com/office/officeart/2018/2/layout/IconVerticalSolidList"/>
    <dgm:cxn modelId="{CDFA9F29-272C-4B34-89D0-10A1F9019C50}" srcId="{05EB9F8B-F13E-4E3F-9EC0-BFC45DB0BC3A}" destId="{B9DBA38C-C801-4A0D-953D-0141D8BD9BF1}" srcOrd="0" destOrd="0" parTransId="{97EBB6CE-1013-460C-8D24-E3CE3FC3CB0F}" sibTransId="{7C370730-F318-46AB-A55F-E76426CEFEE8}"/>
    <dgm:cxn modelId="{3B55B4D8-5DEB-4FB5-BB1E-5DD549AB1DC9}" type="presOf" srcId="{B9DBA38C-C801-4A0D-953D-0141D8BD9BF1}" destId="{EBF5C4A9-8F25-42E6-99D7-2C913DA5FFA6}" srcOrd="0" destOrd="0" presId="urn:microsoft.com/office/officeart/2018/2/layout/IconVerticalSolidList"/>
    <dgm:cxn modelId="{B6B31C54-E46A-481D-AB10-BCD712387C71}" type="presParOf" srcId="{F72557B2-6F4C-4ABF-A7D2-F6992A094A8A}" destId="{6523908D-3115-4844-8888-42F923C372AC}" srcOrd="0" destOrd="0" presId="urn:microsoft.com/office/officeart/2018/2/layout/IconVerticalSolidList"/>
    <dgm:cxn modelId="{9188612F-7D8D-4DE4-9734-52E5ABDAD7D9}" type="presParOf" srcId="{6523908D-3115-4844-8888-42F923C372AC}" destId="{AE1FF972-BE85-42C0-8EEE-6D3B35EACAFA}" srcOrd="0" destOrd="0" presId="urn:microsoft.com/office/officeart/2018/2/layout/IconVerticalSolidList"/>
    <dgm:cxn modelId="{45302C23-6857-4B87-9F39-3D591DD10430}" type="presParOf" srcId="{6523908D-3115-4844-8888-42F923C372AC}" destId="{82093B62-F1BE-4136-A52E-25D21D9034EA}" srcOrd="1" destOrd="0" presId="urn:microsoft.com/office/officeart/2018/2/layout/IconVerticalSolidList"/>
    <dgm:cxn modelId="{206C6CAA-9181-40C5-B591-1FF372403D55}" type="presParOf" srcId="{6523908D-3115-4844-8888-42F923C372AC}" destId="{C467E43B-0F1A-4FB0-A89A-E6148FE4F4AA}" srcOrd="2" destOrd="0" presId="urn:microsoft.com/office/officeart/2018/2/layout/IconVerticalSolidList"/>
    <dgm:cxn modelId="{202F6C86-222C-432F-B29E-F7D6D29A42CB}" type="presParOf" srcId="{6523908D-3115-4844-8888-42F923C372AC}" destId="{EBF5C4A9-8F25-42E6-99D7-2C913DA5FFA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5EB9F8B-F13E-4E3F-9EC0-BFC45DB0BC3A}"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B9DBA38C-C801-4A0D-953D-0141D8BD9BF1}">
      <dgm:prSet/>
      <dgm:spPr/>
      <dgm:t>
        <a:bodyPr/>
        <a:lstStyle/>
        <a:p>
          <a:pPr rtl="0">
            <a:lnSpc>
              <a:spcPct val="100000"/>
            </a:lnSpc>
          </a:pPr>
          <a:r>
            <a:rPr lang="en-US" dirty="0"/>
            <a:t>The team members are consulted about different topics depending on their expertise. They may be consulted about timelines, feasibility, availability, or an area they are an expert in.</a:t>
          </a:r>
        </a:p>
      </dgm:t>
    </dgm:pt>
    <dgm:pt modelId="{97EBB6CE-1013-460C-8D24-E3CE3FC3CB0F}" type="parTrans" cxnId="{CDFA9F29-272C-4B34-89D0-10A1F9019C50}">
      <dgm:prSet/>
      <dgm:spPr/>
      <dgm:t>
        <a:bodyPr/>
        <a:lstStyle/>
        <a:p>
          <a:endParaRPr lang="en-US"/>
        </a:p>
      </dgm:t>
    </dgm:pt>
    <dgm:pt modelId="{7C370730-F318-46AB-A55F-E76426CEFEE8}" type="sibTrans" cxnId="{CDFA9F29-272C-4B34-89D0-10A1F9019C50}">
      <dgm:prSet/>
      <dgm:spPr/>
      <dgm:t>
        <a:bodyPr/>
        <a:lstStyle/>
        <a:p>
          <a:endParaRPr lang="en-US"/>
        </a:p>
      </dgm:t>
    </dgm:pt>
    <dgm:pt modelId="{F72557B2-6F4C-4ABF-A7D2-F6992A094A8A}" type="pres">
      <dgm:prSet presAssocID="{05EB9F8B-F13E-4E3F-9EC0-BFC45DB0BC3A}" presName="root" presStyleCnt="0">
        <dgm:presLayoutVars>
          <dgm:dir/>
          <dgm:resizeHandles val="exact"/>
        </dgm:presLayoutVars>
      </dgm:prSet>
      <dgm:spPr/>
    </dgm:pt>
    <dgm:pt modelId="{6523908D-3115-4844-8888-42F923C372AC}" type="pres">
      <dgm:prSet presAssocID="{B9DBA38C-C801-4A0D-953D-0141D8BD9BF1}" presName="compNode" presStyleCnt="0"/>
      <dgm:spPr/>
    </dgm:pt>
    <dgm:pt modelId="{AE1FF972-BE85-42C0-8EEE-6D3B35EACAFA}" type="pres">
      <dgm:prSet presAssocID="{B9DBA38C-C801-4A0D-953D-0141D8BD9BF1}" presName="bgRect" presStyleLbl="bgShp" presStyleIdx="0" presStyleCnt="1"/>
      <dgm:spPr/>
    </dgm:pt>
    <dgm:pt modelId="{82093B62-F1BE-4136-A52E-25D21D9034EA}" type="pres">
      <dgm:prSet presAssocID="{B9DBA38C-C801-4A0D-953D-0141D8BD9BF1}" presName="iconRect" presStyleLbl="node1"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inary with solid fill"/>
        </a:ext>
      </dgm:extLst>
    </dgm:pt>
    <dgm:pt modelId="{C467E43B-0F1A-4FB0-A89A-E6148FE4F4AA}" type="pres">
      <dgm:prSet presAssocID="{B9DBA38C-C801-4A0D-953D-0141D8BD9BF1}" presName="spaceRect" presStyleCnt="0"/>
      <dgm:spPr/>
    </dgm:pt>
    <dgm:pt modelId="{EBF5C4A9-8F25-42E6-99D7-2C913DA5FFA6}" type="pres">
      <dgm:prSet presAssocID="{B9DBA38C-C801-4A0D-953D-0141D8BD9BF1}" presName="parTx" presStyleLbl="revTx" presStyleIdx="0" presStyleCnt="1">
        <dgm:presLayoutVars>
          <dgm:chMax val="0"/>
          <dgm:chPref val="0"/>
        </dgm:presLayoutVars>
      </dgm:prSet>
      <dgm:spPr/>
    </dgm:pt>
  </dgm:ptLst>
  <dgm:cxnLst>
    <dgm:cxn modelId="{48ED7410-38D2-46FB-B6AD-08E757BF4CD0}" type="presOf" srcId="{05EB9F8B-F13E-4E3F-9EC0-BFC45DB0BC3A}" destId="{F72557B2-6F4C-4ABF-A7D2-F6992A094A8A}" srcOrd="0" destOrd="0" presId="urn:microsoft.com/office/officeart/2018/2/layout/IconVerticalSolidList"/>
    <dgm:cxn modelId="{CDFA9F29-272C-4B34-89D0-10A1F9019C50}" srcId="{05EB9F8B-F13E-4E3F-9EC0-BFC45DB0BC3A}" destId="{B9DBA38C-C801-4A0D-953D-0141D8BD9BF1}" srcOrd="0" destOrd="0" parTransId="{97EBB6CE-1013-460C-8D24-E3CE3FC3CB0F}" sibTransId="{7C370730-F318-46AB-A55F-E76426CEFEE8}"/>
    <dgm:cxn modelId="{3B55B4D8-5DEB-4FB5-BB1E-5DD549AB1DC9}" type="presOf" srcId="{B9DBA38C-C801-4A0D-953D-0141D8BD9BF1}" destId="{EBF5C4A9-8F25-42E6-99D7-2C913DA5FFA6}" srcOrd="0" destOrd="0" presId="urn:microsoft.com/office/officeart/2018/2/layout/IconVerticalSolidList"/>
    <dgm:cxn modelId="{B6B31C54-E46A-481D-AB10-BCD712387C71}" type="presParOf" srcId="{F72557B2-6F4C-4ABF-A7D2-F6992A094A8A}" destId="{6523908D-3115-4844-8888-42F923C372AC}" srcOrd="0" destOrd="0" presId="urn:microsoft.com/office/officeart/2018/2/layout/IconVerticalSolidList"/>
    <dgm:cxn modelId="{9188612F-7D8D-4DE4-9734-52E5ABDAD7D9}" type="presParOf" srcId="{6523908D-3115-4844-8888-42F923C372AC}" destId="{AE1FF972-BE85-42C0-8EEE-6D3B35EACAFA}" srcOrd="0" destOrd="0" presId="urn:microsoft.com/office/officeart/2018/2/layout/IconVerticalSolidList"/>
    <dgm:cxn modelId="{45302C23-6857-4B87-9F39-3D591DD10430}" type="presParOf" srcId="{6523908D-3115-4844-8888-42F923C372AC}" destId="{82093B62-F1BE-4136-A52E-25D21D9034EA}" srcOrd="1" destOrd="0" presId="urn:microsoft.com/office/officeart/2018/2/layout/IconVerticalSolidList"/>
    <dgm:cxn modelId="{206C6CAA-9181-40C5-B591-1FF372403D55}" type="presParOf" srcId="{6523908D-3115-4844-8888-42F923C372AC}" destId="{C467E43B-0F1A-4FB0-A89A-E6148FE4F4AA}" srcOrd="2" destOrd="0" presId="urn:microsoft.com/office/officeart/2018/2/layout/IconVerticalSolidList"/>
    <dgm:cxn modelId="{202F6C86-222C-432F-B29E-F7D6D29A42CB}" type="presParOf" srcId="{6523908D-3115-4844-8888-42F923C372AC}" destId="{EBF5C4A9-8F25-42E6-99D7-2C913DA5FFA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5EB9F8B-F13E-4E3F-9EC0-BFC45DB0BC3A}"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B9DBA38C-C801-4A0D-953D-0141D8BD9BF1}">
      <dgm:prSet/>
      <dgm:spPr/>
      <dgm:t>
        <a:bodyPr/>
        <a:lstStyle/>
        <a:p>
          <a:pPr rtl="0">
            <a:lnSpc>
              <a:spcPct val="100000"/>
            </a:lnSpc>
          </a:pPr>
          <a:r>
            <a:rPr lang="en-US" dirty="0"/>
            <a:t>The </a:t>
          </a:r>
          <a:r>
            <a:rPr lang="en-US" dirty="0">
              <a:latin typeface="Arial"/>
            </a:rPr>
            <a:t>team members </a:t>
          </a:r>
          <a:r>
            <a:rPr lang="en-US" dirty="0"/>
            <a:t>should be informed about their individual responsibilities and when they need to be completed by.</a:t>
          </a:r>
          <a:r>
            <a:rPr lang="en-US" dirty="0">
              <a:latin typeface="Arial"/>
            </a:rPr>
            <a:t> </a:t>
          </a:r>
        </a:p>
      </dgm:t>
    </dgm:pt>
    <dgm:pt modelId="{97EBB6CE-1013-460C-8D24-E3CE3FC3CB0F}" type="parTrans" cxnId="{CDFA9F29-272C-4B34-89D0-10A1F9019C50}">
      <dgm:prSet/>
      <dgm:spPr/>
      <dgm:t>
        <a:bodyPr/>
        <a:lstStyle/>
        <a:p>
          <a:endParaRPr lang="en-US"/>
        </a:p>
      </dgm:t>
    </dgm:pt>
    <dgm:pt modelId="{7C370730-F318-46AB-A55F-E76426CEFEE8}" type="sibTrans" cxnId="{CDFA9F29-272C-4B34-89D0-10A1F9019C50}">
      <dgm:prSet/>
      <dgm:spPr/>
      <dgm:t>
        <a:bodyPr/>
        <a:lstStyle/>
        <a:p>
          <a:endParaRPr lang="en-US"/>
        </a:p>
      </dgm:t>
    </dgm:pt>
    <dgm:pt modelId="{BD231D3A-F5F7-44E3-9B9C-DF1A6FE93F20}">
      <dgm:prSet phldr="0"/>
      <dgm:spPr/>
      <dgm:t>
        <a:bodyPr/>
        <a:lstStyle/>
        <a:p>
          <a:pPr>
            <a:lnSpc>
              <a:spcPct val="100000"/>
            </a:lnSpc>
          </a:pPr>
          <a:r>
            <a:rPr lang="en-US" dirty="0"/>
            <a:t>They should also be informed of any suggested improvements once the project is completed.</a:t>
          </a:r>
        </a:p>
      </dgm:t>
    </dgm:pt>
    <dgm:pt modelId="{D90A0082-E821-4B97-AB5A-C7227F3A2894}" type="parTrans" cxnId="{18330B1E-C641-4AB0-A7D5-B90AAF0E2BED}">
      <dgm:prSet/>
      <dgm:spPr/>
    </dgm:pt>
    <dgm:pt modelId="{E2D42F17-7077-4A74-A502-EC163939AF88}" type="sibTrans" cxnId="{18330B1E-C641-4AB0-A7D5-B90AAF0E2BED}">
      <dgm:prSet/>
      <dgm:spPr/>
    </dgm:pt>
    <dgm:pt modelId="{F72557B2-6F4C-4ABF-A7D2-F6992A094A8A}" type="pres">
      <dgm:prSet presAssocID="{05EB9F8B-F13E-4E3F-9EC0-BFC45DB0BC3A}" presName="root" presStyleCnt="0">
        <dgm:presLayoutVars>
          <dgm:dir/>
          <dgm:resizeHandles val="exact"/>
        </dgm:presLayoutVars>
      </dgm:prSet>
      <dgm:spPr/>
    </dgm:pt>
    <dgm:pt modelId="{6523908D-3115-4844-8888-42F923C372AC}" type="pres">
      <dgm:prSet presAssocID="{B9DBA38C-C801-4A0D-953D-0141D8BD9BF1}" presName="compNode" presStyleCnt="0"/>
      <dgm:spPr/>
    </dgm:pt>
    <dgm:pt modelId="{AE1FF972-BE85-42C0-8EEE-6D3B35EACAFA}" type="pres">
      <dgm:prSet presAssocID="{B9DBA38C-C801-4A0D-953D-0141D8BD9BF1}" presName="bgRect" presStyleLbl="bgShp" presStyleIdx="0" presStyleCnt="2"/>
      <dgm:spPr/>
    </dgm:pt>
    <dgm:pt modelId="{82093B62-F1BE-4136-A52E-25D21D9034EA}" type="pres">
      <dgm:prSet presAssocID="{B9DBA38C-C801-4A0D-953D-0141D8BD9BF1}"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onthly calendar with solid fill"/>
        </a:ext>
      </dgm:extLst>
    </dgm:pt>
    <dgm:pt modelId="{C467E43B-0F1A-4FB0-A89A-E6148FE4F4AA}" type="pres">
      <dgm:prSet presAssocID="{B9DBA38C-C801-4A0D-953D-0141D8BD9BF1}" presName="spaceRect" presStyleCnt="0"/>
      <dgm:spPr/>
    </dgm:pt>
    <dgm:pt modelId="{EBF5C4A9-8F25-42E6-99D7-2C913DA5FFA6}" type="pres">
      <dgm:prSet presAssocID="{B9DBA38C-C801-4A0D-953D-0141D8BD9BF1}" presName="parTx" presStyleLbl="revTx" presStyleIdx="0" presStyleCnt="2">
        <dgm:presLayoutVars>
          <dgm:chMax val="0"/>
          <dgm:chPref val="0"/>
        </dgm:presLayoutVars>
      </dgm:prSet>
      <dgm:spPr/>
    </dgm:pt>
    <dgm:pt modelId="{572E6BB1-68FC-44BB-890A-8AA21653936C}" type="pres">
      <dgm:prSet presAssocID="{7C370730-F318-46AB-A55F-E76426CEFEE8}" presName="sibTrans" presStyleCnt="0"/>
      <dgm:spPr/>
    </dgm:pt>
    <dgm:pt modelId="{3CFBF7BA-EBA3-4383-AE24-02DA2E108718}" type="pres">
      <dgm:prSet presAssocID="{BD231D3A-F5F7-44E3-9B9C-DF1A6FE93F20}" presName="compNode" presStyleCnt="0"/>
      <dgm:spPr/>
    </dgm:pt>
    <dgm:pt modelId="{700AC9E0-D081-452F-93F2-BE43089B0833}" type="pres">
      <dgm:prSet presAssocID="{BD231D3A-F5F7-44E3-9B9C-DF1A6FE93F20}" presName="bgRect" presStyleLbl="bgShp" presStyleIdx="1" presStyleCnt="2"/>
      <dgm:spPr/>
    </dgm:pt>
    <dgm:pt modelId="{390BABDE-2DE0-44DD-B8CF-468EBF2B225A}" type="pres">
      <dgm:prSet presAssocID="{BD231D3A-F5F7-44E3-9B9C-DF1A6FE93F20}" presName="iconRect" presStyleLbl="node1" presStyleIdx="1" presStyleCnt="2"/>
      <dgm:spPr/>
    </dgm:pt>
    <dgm:pt modelId="{923572D5-51DF-49F9-8DF5-0570BB757BE0}" type="pres">
      <dgm:prSet presAssocID="{BD231D3A-F5F7-44E3-9B9C-DF1A6FE93F20}" presName="spaceRect" presStyleCnt="0"/>
      <dgm:spPr/>
    </dgm:pt>
    <dgm:pt modelId="{01414F4C-3407-4D2E-90C0-338326301610}" type="pres">
      <dgm:prSet presAssocID="{BD231D3A-F5F7-44E3-9B9C-DF1A6FE93F20}" presName="parTx" presStyleLbl="revTx" presStyleIdx="1" presStyleCnt="2">
        <dgm:presLayoutVars>
          <dgm:chMax val="0"/>
          <dgm:chPref val="0"/>
        </dgm:presLayoutVars>
      </dgm:prSet>
      <dgm:spPr/>
    </dgm:pt>
  </dgm:ptLst>
  <dgm:cxnLst>
    <dgm:cxn modelId="{48ED7410-38D2-46FB-B6AD-08E757BF4CD0}" type="presOf" srcId="{05EB9F8B-F13E-4E3F-9EC0-BFC45DB0BC3A}" destId="{F72557B2-6F4C-4ABF-A7D2-F6992A094A8A}" srcOrd="0" destOrd="0" presId="urn:microsoft.com/office/officeart/2018/2/layout/IconVerticalSolidList"/>
    <dgm:cxn modelId="{18330B1E-C641-4AB0-A7D5-B90AAF0E2BED}" srcId="{05EB9F8B-F13E-4E3F-9EC0-BFC45DB0BC3A}" destId="{BD231D3A-F5F7-44E3-9B9C-DF1A6FE93F20}" srcOrd="1" destOrd="0" parTransId="{D90A0082-E821-4B97-AB5A-C7227F3A2894}" sibTransId="{E2D42F17-7077-4A74-A502-EC163939AF88}"/>
    <dgm:cxn modelId="{CDFA9F29-272C-4B34-89D0-10A1F9019C50}" srcId="{05EB9F8B-F13E-4E3F-9EC0-BFC45DB0BC3A}" destId="{B9DBA38C-C801-4A0D-953D-0141D8BD9BF1}" srcOrd="0" destOrd="0" parTransId="{97EBB6CE-1013-460C-8D24-E3CE3FC3CB0F}" sibTransId="{7C370730-F318-46AB-A55F-E76426CEFEE8}"/>
    <dgm:cxn modelId="{408F972D-9B53-4BE0-B7D8-5ED9634A042B}" type="presOf" srcId="{B9DBA38C-C801-4A0D-953D-0141D8BD9BF1}" destId="{EBF5C4A9-8F25-42E6-99D7-2C913DA5FFA6}" srcOrd="0" destOrd="0" presId="urn:microsoft.com/office/officeart/2018/2/layout/IconVerticalSolidList"/>
    <dgm:cxn modelId="{FF1DC269-1910-4DDA-A4AF-1C6F8C9E6F77}" type="presOf" srcId="{BD231D3A-F5F7-44E3-9B9C-DF1A6FE93F20}" destId="{01414F4C-3407-4D2E-90C0-338326301610}" srcOrd="0" destOrd="0" presId="urn:microsoft.com/office/officeart/2018/2/layout/IconVerticalSolidList"/>
    <dgm:cxn modelId="{A400C88E-CBD9-48B7-A758-306F816027A9}" type="presParOf" srcId="{F72557B2-6F4C-4ABF-A7D2-F6992A094A8A}" destId="{6523908D-3115-4844-8888-42F923C372AC}" srcOrd="0" destOrd="0" presId="urn:microsoft.com/office/officeart/2018/2/layout/IconVerticalSolidList"/>
    <dgm:cxn modelId="{83EE9D0E-9A81-4360-8416-A396BE2C29CA}" type="presParOf" srcId="{6523908D-3115-4844-8888-42F923C372AC}" destId="{AE1FF972-BE85-42C0-8EEE-6D3B35EACAFA}" srcOrd="0" destOrd="0" presId="urn:microsoft.com/office/officeart/2018/2/layout/IconVerticalSolidList"/>
    <dgm:cxn modelId="{766EADEA-EC0E-4973-BB26-1818FA17BABF}" type="presParOf" srcId="{6523908D-3115-4844-8888-42F923C372AC}" destId="{82093B62-F1BE-4136-A52E-25D21D9034EA}" srcOrd="1" destOrd="0" presId="urn:microsoft.com/office/officeart/2018/2/layout/IconVerticalSolidList"/>
    <dgm:cxn modelId="{06E09426-E4C2-4F36-B740-6A24E4A2E167}" type="presParOf" srcId="{6523908D-3115-4844-8888-42F923C372AC}" destId="{C467E43B-0F1A-4FB0-A89A-E6148FE4F4AA}" srcOrd="2" destOrd="0" presId="urn:microsoft.com/office/officeart/2018/2/layout/IconVerticalSolidList"/>
    <dgm:cxn modelId="{ECAD2103-3270-4DBF-BBB5-928E260B28B7}" type="presParOf" srcId="{6523908D-3115-4844-8888-42F923C372AC}" destId="{EBF5C4A9-8F25-42E6-99D7-2C913DA5FFA6}" srcOrd="3" destOrd="0" presId="urn:microsoft.com/office/officeart/2018/2/layout/IconVerticalSolidList"/>
    <dgm:cxn modelId="{F27B1327-6646-4035-BF40-9FB71BE1C308}" type="presParOf" srcId="{F72557B2-6F4C-4ABF-A7D2-F6992A094A8A}" destId="{572E6BB1-68FC-44BB-890A-8AA21653936C}" srcOrd="1" destOrd="0" presId="urn:microsoft.com/office/officeart/2018/2/layout/IconVerticalSolidList"/>
    <dgm:cxn modelId="{3A61DC20-A8A7-4B85-817B-643B814889CA}" type="presParOf" srcId="{F72557B2-6F4C-4ABF-A7D2-F6992A094A8A}" destId="{3CFBF7BA-EBA3-4383-AE24-02DA2E108718}" srcOrd="2" destOrd="0" presId="urn:microsoft.com/office/officeart/2018/2/layout/IconVerticalSolidList"/>
    <dgm:cxn modelId="{E52672C7-B907-4536-8A52-D04AE1DF314D}" type="presParOf" srcId="{3CFBF7BA-EBA3-4383-AE24-02DA2E108718}" destId="{700AC9E0-D081-452F-93F2-BE43089B0833}" srcOrd="0" destOrd="0" presId="urn:microsoft.com/office/officeart/2018/2/layout/IconVerticalSolidList"/>
    <dgm:cxn modelId="{3F9ED851-6230-4B71-8FDC-BB94F2D41F6B}" type="presParOf" srcId="{3CFBF7BA-EBA3-4383-AE24-02DA2E108718}" destId="{390BABDE-2DE0-44DD-B8CF-468EBF2B225A}" srcOrd="1" destOrd="0" presId="urn:microsoft.com/office/officeart/2018/2/layout/IconVerticalSolidList"/>
    <dgm:cxn modelId="{BF688910-E8F2-452D-A823-3B579829A5D9}" type="presParOf" srcId="{3CFBF7BA-EBA3-4383-AE24-02DA2E108718}" destId="{923572D5-51DF-49F9-8DF5-0570BB757BE0}" srcOrd="2" destOrd="0" presId="urn:microsoft.com/office/officeart/2018/2/layout/IconVerticalSolidList"/>
    <dgm:cxn modelId="{B931B8E6-2CC9-454D-8813-8692738A363B}" type="presParOf" srcId="{3CFBF7BA-EBA3-4383-AE24-02DA2E108718}" destId="{01414F4C-3407-4D2E-90C0-33832630161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EB9F8B-F13E-4E3F-9EC0-BFC45DB0BC3A}"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B9DBA38C-C801-4A0D-953D-0141D8BD9BF1}">
      <dgm:prSet/>
      <dgm:spPr/>
      <dgm:t>
        <a:bodyPr/>
        <a:lstStyle/>
        <a:p>
          <a:pPr>
            <a:lnSpc>
              <a:spcPct val="100000"/>
            </a:lnSpc>
          </a:pPr>
          <a:r>
            <a:rPr lang="en-US"/>
            <a:t> The project sponsor is accountable for effectively communicating their vision</a:t>
          </a:r>
          <a:r>
            <a:rPr lang="en-US">
              <a:latin typeface="Arial"/>
            </a:rPr>
            <a:t>.</a:t>
          </a:r>
          <a:endParaRPr lang="en-US"/>
        </a:p>
      </dgm:t>
    </dgm:pt>
    <dgm:pt modelId="{97EBB6CE-1013-460C-8D24-E3CE3FC3CB0F}" type="parTrans" cxnId="{CDFA9F29-272C-4B34-89D0-10A1F9019C50}">
      <dgm:prSet/>
      <dgm:spPr/>
      <dgm:t>
        <a:bodyPr/>
        <a:lstStyle/>
        <a:p>
          <a:endParaRPr lang="en-US"/>
        </a:p>
      </dgm:t>
    </dgm:pt>
    <dgm:pt modelId="{7C370730-F318-46AB-A55F-E76426CEFEE8}" type="sibTrans" cxnId="{CDFA9F29-272C-4B34-89D0-10A1F9019C50}">
      <dgm:prSet/>
      <dgm:spPr/>
      <dgm:t>
        <a:bodyPr/>
        <a:lstStyle/>
        <a:p>
          <a:endParaRPr lang="en-US"/>
        </a:p>
      </dgm:t>
    </dgm:pt>
    <dgm:pt modelId="{A68B8CEA-A8CC-449F-AD82-A349F38A8590}">
      <dgm:prSet/>
      <dgm:spPr/>
      <dgm:t>
        <a:bodyPr/>
        <a:lstStyle/>
        <a:p>
          <a:pPr>
            <a:lnSpc>
              <a:spcPct val="100000"/>
            </a:lnSpc>
          </a:pPr>
          <a:r>
            <a:rPr lang="en-US">
              <a:latin typeface="Arial"/>
            </a:rPr>
            <a:t>They are also accountable for the </a:t>
          </a:r>
          <a:r>
            <a:rPr lang="en-US"/>
            <a:t>the ethical ramifications </a:t>
          </a:r>
          <a:r>
            <a:rPr lang="en-US">
              <a:latin typeface="Arial"/>
            </a:rPr>
            <a:t>of the project</a:t>
          </a:r>
          <a:r>
            <a:rPr lang="en-US"/>
            <a:t>.</a:t>
          </a:r>
        </a:p>
      </dgm:t>
    </dgm:pt>
    <dgm:pt modelId="{CF85234E-DD8F-4F8A-AD1B-A697B1E04D2A}" type="parTrans" cxnId="{43D7D2FB-51C0-41E5-84CF-836FB1697CE5}">
      <dgm:prSet/>
      <dgm:spPr/>
      <dgm:t>
        <a:bodyPr/>
        <a:lstStyle/>
        <a:p>
          <a:endParaRPr lang="en-US"/>
        </a:p>
      </dgm:t>
    </dgm:pt>
    <dgm:pt modelId="{9B343AB0-F2BC-4FA7-BFCD-B0728EBA8F8F}" type="sibTrans" cxnId="{43D7D2FB-51C0-41E5-84CF-836FB1697CE5}">
      <dgm:prSet/>
      <dgm:spPr/>
      <dgm:t>
        <a:bodyPr/>
        <a:lstStyle/>
        <a:p>
          <a:endParaRPr lang="en-US"/>
        </a:p>
      </dgm:t>
    </dgm:pt>
    <dgm:pt modelId="{F72557B2-6F4C-4ABF-A7D2-F6992A094A8A}" type="pres">
      <dgm:prSet presAssocID="{05EB9F8B-F13E-4E3F-9EC0-BFC45DB0BC3A}" presName="root" presStyleCnt="0">
        <dgm:presLayoutVars>
          <dgm:dir/>
          <dgm:resizeHandles val="exact"/>
        </dgm:presLayoutVars>
      </dgm:prSet>
      <dgm:spPr/>
    </dgm:pt>
    <dgm:pt modelId="{6523908D-3115-4844-8888-42F923C372AC}" type="pres">
      <dgm:prSet presAssocID="{B9DBA38C-C801-4A0D-953D-0141D8BD9BF1}" presName="compNode" presStyleCnt="0"/>
      <dgm:spPr/>
    </dgm:pt>
    <dgm:pt modelId="{AE1FF972-BE85-42C0-8EEE-6D3B35EACAFA}" type="pres">
      <dgm:prSet presAssocID="{B9DBA38C-C801-4A0D-953D-0141D8BD9BF1}" presName="bgRect" presStyleLbl="bgShp" presStyleIdx="0" presStyleCnt="2"/>
      <dgm:spPr/>
    </dgm:pt>
    <dgm:pt modelId="{82093B62-F1BE-4136-A52E-25D21D9034EA}" type="pres">
      <dgm:prSet presAssocID="{B9DBA38C-C801-4A0D-953D-0141D8BD9BF1}"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Eye with solid fill"/>
        </a:ext>
      </dgm:extLst>
    </dgm:pt>
    <dgm:pt modelId="{C467E43B-0F1A-4FB0-A89A-E6148FE4F4AA}" type="pres">
      <dgm:prSet presAssocID="{B9DBA38C-C801-4A0D-953D-0141D8BD9BF1}" presName="spaceRect" presStyleCnt="0"/>
      <dgm:spPr/>
    </dgm:pt>
    <dgm:pt modelId="{EBF5C4A9-8F25-42E6-99D7-2C913DA5FFA6}" type="pres">
      <dgm:prSet presAssocID="{B9DBA38C-C801-4A0D-953D-0141D8BD9BF1}" presName="parTx" presStyleLbl="revTx" presStyleIdx="0" presStyleCnt="2">
        <dgm:presLayoutVars>
          <dgm:chMax val="0"/>
          <dgm:chPref val="0"/>
        </dgm:presLayoutVars>
      </dgm:prSet>
      <dgm:spPr/>
    </dgm:pt>
    <dgm:pt modelId="{39CEAD84-DB5F-46CD-8257-CA61B59680A0}" type="pres">
      <dgm:prSet presAssocID="{7C370730-F318-46AB-A55F-E76426CEFEE8}" presName="sibTrans" presStyleCnt="0"/>
      <dgm:spPr/>
    </dgm:pt>
    <dgm:pt modelId="{351A0439-2ED7-4231-8910-DC3FACFBFCC6}" type="pres">
      <dgm:prSet presAssocID="{A68B8CEA-A8CC-449F-AD82-A349F38A8590}" presName="compNode" presStyleCnt="0"/>
      <dgm:spPr/>
    </dgm:pt>
    <dgm:pt modelId="{AD61AC15-6029-40CB-96E0-3BC714A12ACC}" type="pres">
      <dgm:prSet presAssocID="{A68B8CEA-A8CC-449F-AD82-A349F38A8590}" presName="bgRect" presStyleLbl="bgShp" presStyleIdx="1" presStyleCnt="2"/>
      <dgm:spPr/>
    </dgm:pt>
    <dgm:pt modelId="{47B809F5-016F-434B-A3A0-DFA0436EA1C8}" type="pres">
      <dgm:prSet presAssocID="{A68B8CEA-A8CC-449F-AD82-A349F38A859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185ADB70-9073-4976-8E89-3A06CD26D928}" type="pres">
      <dgm:prSet presAssocID="{A68B8CEA-A8CC-449F-AD82-A349F38A8590}" presName="spaceRect" presStyleCnt="0"/>
      <dgm:spPr/>
    </dgm:pt>
    <dgm:pt modelId="{907B9080-CDEA-4EFB-B8D8-6E528B46A91C}" type="pres">
      <dgm:prSet presAssocID="{A68B8CEA-A8CC-449F-AD82-A349F38A8590}" presName="parTx" presStyleLbl="revTx" presStyleIdx="1" presStyleCnt="2">
        <dgm:presLayoutVars>
          <dgm:chMax val="0"/>
          <dgm:chPref val="0"/>
        </dgm:presLayoutVars>
      </dgm:prSet>
      <dgm:spPr/>
    </dgm:pt>
  </dgm:ptLst>
  <dgm:cxnLst>
    <dgm:cxn modelId="{48ED7410-38D2-46FB-B6AD-08E757BF4CD0}" type="presOf" srcId="{05EB9F8B-F13E-4E3F-9EC0-BFC45DB0BC3A}" destId="{F72557B2-6F4C-4ABF-A7D2-F6992A094A8A}" srcOrd="0" destOrd="0" presId="urn:microsoft.com/office/officeart/2018/2/layout/IconVerticalSolidList"/>
    <dgm:cxn modelId="{CDFA9F29-272C-4B34-89D0-10A1F9019C50}" srcId="{05EB9F8B-F13E-4E3F-9EC0-BFC45DB0BC3A}" destId="{B9DBA38C-C801-4A0D-953D-0141D8BD9BF1}" srcOrd="0" destOrd="0" parTransId="{97EBB6CE-1013-460C-8D24-E3CE3FC3CB0F}" sibTransId="{7C370730-F318-46AB-A55F-E76426CEFEE8}"/>
    <dgm:cxn modelId="{40C0E993-2DC7-4D19-8EBF-2DDA9129D1C1}" type="presOf" srcId="{A68B8CEA-A8CC-449F-AD82-A349F38A8590}" destId="{907B9080-CDEA-4EFB-B8D8-6E528B46A91C}" srcOrd="0" destOrd="0" presId="urn:microsoft.com/office/officeart/2018/2/layout/IconVerticalSolidList"/>
    <dgm:cxn modelId="{08C452CC-AF59-4137-A83E-AC21532F80FE}" type="presOf" srcId="{B9DBA38C-C801-4A0D-953D-0141D8BD9BF1}" destId="{EBF5C4A9-8F25-42E6-99D7-2C913DA5FFA6}" srcOrd="0" destOrd="0" presId="urn:microsoft.com/office/officeart/2018/2/layout/IconVerticalSolidList"/>
    <dgm:cxn modelId="{43D7D2FB-51C0-41E5-84CF-836FB1697CE5}" srcId="{05EB9F8B-F13E-4E3F-9EC0-BFC45DB0BC3A}" destId="{A68B8CEA-A8CC-449F-AD82-A349F38A8590}" srcOrd="1" destOrd="0" parTransId="{CF85234E-DD8F-4F8A-AD1B-A697B1E04D2A}" sibTransId="{9B343AB0-F2BC-4FA7-BFCD-B0728EBA8F8F}"/>
    <dgm:cxn modelId="{AFE25089-54DC-4533-B9D6-4E4B34BD34B4}" type="presParOf" srcId="{F72557B2-6F4C-4ABF-A7D2-F6992A094A8A}" destId="{6523908D-3115-4844-8888-42F923C372AC}" srcOrd="0" destOrd="0" presId="urn:microsoft.com/office/officeart/2018/2/layout/IconVerticalSolidList"/>
    <dgm:cxn modelId="{2B0588B3-4842-4EE7-AC8A-0CC7E5EB3912}" type="presParOf" srcId="{6523908D-3115-4844-8888-42F923C372AC}" destId="{AE1FF972-BE85-42C0-8EEE-6D3B35EACAFA}" srcOrd="0" destOrd="0" presId="urn:microsoft.com/office/officeart/2018/2/layout/IconVerticalSolidList"/>
    <dgm:cxn modelId="{D264E4A3-4F0C-4F74-89BC-05FFA24CBBAA}" type="presParOf" srcId="{6523908D-3115-4844-8888-42F923C372AC}" destId="{82093B62-F1BE-4136-A52E-25D21D9034EA}" srcOrd="1" destOrd="0" presId="urn:microsoft.com/office/officeart/2018/2/layout/IconVerticalSolidList"/>
    <dgm:cxn modelId="{7F5D7953-656E-4FCB-8B64-607CB1F29ABF}" type="presParOf" srcId="{6523908D-3115-4844-8888-42F923C372AC}" destId="{C467E43B-0F1A-4FB0-A89A-E6148FE4F4AA}" srcOrd="2" destOrd="0" presId="urn:microsoft.com/office/officeart/2018/2/layout/IconVerticalSolidList"/>
    <dgm:cxn modelId="{659D3438-D8C5-4D39-83A6-DAA906026B51}" type="presParOf" srcId="{6523908D-3115-4844-8888-42F923C372AC}" destId="{EBF5C4A9-8F25-42E6-99D7-2C913DA5FFA6}" srcOrd="3" destOrd="0" presId="urn:microsoft.com/office/officeart/2018/2/layout/IconVerticalSolidList"/>
    <dgm:cxn modelId="{971921ED-B7A9-4EE4-A322-A2FE047CBCA7}" type="presParOf" srcId="{F72557B2-6F4C-4ABF-A7D2-F6992A094A8A}" destId="{39CEAD84-DB5F-46CD-8257-CA61B59680A0}" srcOrd="1" destOrd="0" presId="urn:microsoft.com/office/officeart/2018/2/layout/IconVerticalSolidList"/>
    <dgm:cxn modelId="{0E519A2A-80C6-48DF-8FFA-2CC78838618B}" type="presParOf" srcId="{F72557B2-6F4C-4ABF-A7D2-F6992A094A8A}" destId="{351A0439-2ED7-4231-8910-DC3FACFBFCC6}" srcOrd="2" destOrd="0" presId="urn:microsoft.com/office/officeart/2018/2/layout/IconVerticalSolidList"/>
    <dgm:cxn modelId="{B66DB1A3-D4B9-4E92-945E-3796185C2832}" type="presParOf" srcId="{351A0439-2ED7-4231-8910-DC3FACFBFCC6}" destId="{AD61AC15-6029-40CB-96E0-3BC714A12ACC}" srcOrd="0" destOrd="0" presId="urn:microsoft.com/office/officeart/2018/2/layout/IconVerticalSolidList"/>
    <dgm:cxn modelId="{3F336831-763F-4426-A9D8-CB5218B7F770}" type="presParOf" srcId="{351A0439-2ED7-4231-8910-DC3FACFBFCC6}" destId="{47B809F5-016F-434B-A3A0-DFA0436EA1C8}" srcOrd="1" destOrd="0" presId="urn:microsoft.com/office/officeart/2018/2/layout/IconVerticalSolidList"/>
    <dgm:cxn modelId="{70C0E38B-9C1D-432A-AC6F-AA669DF96DFE}" type="presParOf" srcId="{351A0439-2ED7-4231-8910-DC3FACFBFCC6}" destId="{185ADB70-9073-4976-8E89-3A06CD26D928}" srcOrd="2" destOrd="0" presId="urn:microsoft.com/office/officeart/2018/2/layout/IconVerticalSolidList"/>
    <dgm:cxn modelId="{1C2A0D25-BAC6-4378-9EA5-1EA17EBF446C}" type="presParOf" srcId="{351A0439-2ED7-4231-8910-DC3FACFBFCC6}" destId="{907B9080-CDEA-4EFB-B8D8-6E528B46A91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EB9F8B-F13E-4E3F-9EC0-BFC45DB0BC3A}"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B9DBA38C-C801-4A0D-953D-0141D8BD9BF1}">
      <dgm:prSet/>
      <dgm:spPr/>
      <dgm:t>
        <a:bodyPr/>
        <a:lstStyle/>
        <a:p>
          <a:pPr>
            <a:lnSpc>
              <a:spcPct val="100000"/>
            </a:lnSpc>
          </a:pPr>
          <a:r>
            <a:rPr lang="en-US" dirty="0"/>
            <a:t> </a:t>
          </a:r>
          <a:r>
            <a:rPr lang="en-US"/>
            <a:t>The project sponsor should be consulted about key decisions or changes to the project (scope, time, cost). </a:t>
          </a:r>
        </a:p>
      </dgm:t>
    </dgm:pt>
    <dgm:pt modelId="{97EBB6CE-1013-460C-8D24-E3CE3FC3CB0F}" type="parTrans" cxnId="{CDFA9F29-272C-4B34-89D0-10A1F9019C50}">
      <dgm:prSet/>
      <dgm:spPr/>
      <dgm:t>
        <a:bodyPr/>
        <a:lstStyle/>
        <a:p>
          <a:endParaRPr lang="en-US"/>
        </a:p>
      </dgm:t>
    </dgm:pt>
    <dgm:pt modelId="{7C370730-F318-46AB-A55F-E76426CEFEE8}" type="sibTrans" cxnId="{CDFA9F29-272C-4B34-89D0-10A1F9019C50}">
      <dgm:prSet/>
      <dgm:spPr/>
      <dgm:t>
        <a:bodyPr/>
        <a:lstStyle/>
        <a:p>
          <a:endParaRPr lang="en-US"/>
        </a:p>
      </dgm:t>
    </dgm:pt>
    <dgm:pt modelId="{F72557B2-6F4C-4ABF-A7D2-F6992A094A8A}" type="pres">
      <dgm:prSet presAssocID="{05EB9F8B-F13E-4E3F-9EC0-BFC45DB0BC3A}" presName="root" presStyleCnt="0">
        <dgm:presLayoutVars>
          <dgm:dir/>
          <dgm:resizeHandles val="exact"/>
        </dgm:presLayoutVars>
      </dgm:prSet>
      <dgm:spPr/>
    </dgm:pt>
    <dgm:pt modelId="{6523908D-3115-4844-8888-42F923C372AC}" type="pres">
      <dgm:prSet presAssocID="{B9DBA38C-C801-4A0D-953D-0141D8BD9BF1}" presName="compNode" presStyleCnt="0"/>
      <dgm:spPr/>
    </dgm:pt>
    <dgm:pt modelId="{AE1FF972-BE85-42C0-8EEE-6D3B35EACAFA}" type="pres">
      <dgm:prSet presAssocID="{B9DBA38C-C801-4A0D-953D-0141D8BD9BF1}" presName="bgRect" presStyleLbl="bgShp" presStyleIdx="0" presStyleCnt="1"/>
      <dgm:spPr/>
    </dgm:pt>
    <dgm:pt modelId="{82093B62-F1BE-4136-A52E-25D21D9034EA}" type="pres">
      <dgm:prSet presAssocID="{B9DBA38C-C801-4A0D-953D-0141D8BD9BF1}" presName="iconRect" presStyleLbl="node1"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ipboard Partially Checked outline"/>
        </a:ext>
      </dgm:extLst>
    </dgm:pt>
    <dgm:pt modelId="{C467E43B-0F1A-4FB0-A89A-E6148FE4F4AA}" type="pres">
      <dgm:prSet presAssocID="{B9DBA38C-C801-4A0D-953D-0141D8BD9BF1}" presName="spaceRect" presStyleCnt="0"/>
      <dgm:spPr/>
    </dgm:pt>
    <dgm:pt modelId="{EBF5C4A9-8F25-42E6-99D7-2C913DA5FFA6}" type="pres">
      <dgm:prSet presAssocID="{B9DBA38C-C801-4A0D-953D-0141D8BD9BF1}" presName="parTx" presStyleLbl="revTx" presStyleIdx="0" presStyleCnt="1">
        <dgm:presLayoutVars>
          <dgm:chMax val="0"/>
          <dgm:chPref val="0"/>
        </dgm:presLayoutVars>
      </dgm:prSet>
      <dgm:spPr/>
    </dgm:pt>
  </dgm:ptLst>
  <dgm:cxnLst>
    <dgm:cxn modelId="{48ED7410-38D2-46FB-B6AD-08E757BF4CD0}" type="presOf" srcId="{05EB9F8B-F13E-4E3F-9EC0-BFC45DB0BC3A}" destId="{F72557B2-6F4C-4ABF-A7D2-F6992A094A8A}" srcOrd="0" destOrd="0" presId="urn:microsoft.com/office/officeart/2018/2/layout/IconVerticalSolidList"/>
    <dgm:cxn modelId="{CDFA9F29-272C-4B34-89D0-10A1F9019C50}" srcId="{05EB9F8B-F13E-4E3F-9EC0-BFC45DB0BC3A}" destId="{B9DBA38C-C801-4A0D-953D-0141D8BD9BF1}" srcOrd="0" destOrd="0" parTransId="{97EBB6CE-1013-460C-8D24-E3CE3FC3CB0F}" sibTransId="{7C370730-F318-46AB-A55F-E76426CEFEE8}"/>
    <dgm:cxn modelId="{08C452CC-AF59-4137-A83E-AC21532F80FE}" type="presOf" srcId="{B9DBA38C-C801-4A0D-953D-0141D8BD9BF1}" destId="{EBF5C4A9-8F25-42E6-99D7-2C913DA5FFA6}" srcOrd="0" destOrd="0" presId="urn:microsoft.com/office/officeart/2018/2/layout/IconVerticalSolidList"/>
    <dgm:cxn modelId="{AFE25089-54DC-4533-B9D6-4E4B34BD34B4}" type="presParOf" srcId="{F72557B2-6F4C-4ABF-A7D2-F6992A094A8A}" destId="{6523908D-3115-4844-8888-42F923C372AC}" srcOrd="0" destOrd="0" presId="urn:microsoft.com/office/officeart/2018/2/layout/IconVerticalSolidList"/>
    <dgm:cxn modelId="{2B0588B3-4842-4EE7-AC8A-0CC7E5EB3912}" type="presParOf" srcId="{6523908D-3115-4844-8888-42F923C372AC}" destId="{AE1FF972-BE85-42C0-8EEE-6D3B35EACAFA}" srcOrd="0" destOrd="0" presId="urn:microsoft.com/office/officeart/2018/2/layout/IconVerticalSolidList"/>
    <dgm:cxn modelId="{D264E4A3-4F0C-4F74-89BC-05FFA24CBBAA}" type="presParOf" srcId="{6523908D-3115-4844-8888-42F923C372AC}" destId="{82093B62-F1BE-4136-A52E-25D21D9034EA}" srcOrd="1" destOrd="0" presId="urn:microsoft.com/office/officeart/2018/2/layout/IconVerticalSolidList"/>
    <dgm:cxn modelId="{7F5D7953-656E-4FCB-8B64-607CB1F29ABF}" type="presParOf" srcId="{6523908D-3115-4844-8888-42F923C372AC}" destId="{C467E43B-0F1A-4FB0-A89A-E6148FE4F4AA}" srcOrd="2" destOrd="0" presId="urn:microsoft.com/office/officeart/2018/2/layout/IconVerticalSolidList"/>
    <dgm:cxn modelId="{659D3438-D8C5-4D39-83A6-DAA906026B51}" type="presParOf" srcId="{6523908D-3115-4844-8888-42F923C372AC}" destId="{EBF5C4A9-8F25-42E6-99D7-2C913DA5FFA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EB9F8B-F13E-4E3F-9EC0-BFC45DB0BC3A}"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B9DBA38C-C801-4A0D-953D-0141D8BD9BF1}">
      <dgm:prSet/>
      <dgm:spPr/>
      <dgm:t>
        <a:bodyPr/>
        <a:lstStyle/>
        <a:p>
          <a:pPr rtl="0">
            <a:lnSpc>
              <a:spcPct val="100000"/>
            </a:lnSpc>
          </a:pPr>
          <a:r>
            <a:rPr lang="en-US"/>
            <a:t>The project sponsor should be informed about the</a:t>
          </a:r>
          <a:r>
            <a:rPr lang="en-US">
              <a:latin typeface="Arial"/>
            </a:rPr>
            <a:t> overall progress</a:t>
          </a:r>
          <a:r>
            <a:rPr lang="en-US"/>
            <a:t> of the project throughout its duration</a:t>
          </a:r>
          <a:r>
            <a:rPr lang="en-US">
              <a:latin typeface="Arial"/>
            </a:rPr>
            <a:t>, not all the details.</a:t>
          </a:r>
          <a:endParaRPr lang="en-US"/>
        </a:p>
      </dgm:t>
    </dgm:pt>
    <dgm:pt modelId="{97EBB6CE-1013-460C-8D24-E3CE3FC3CB0F}" type="parTrans" cxnId="{CDFA9F29-272C-4B34-89D0-10A1F9019C50}">
      <dgm:prSet/>
      <dgm:spPr/>
      <dgm:t>
        <a:bodyPr/>
        <a:lstStyle/>
        <a:p>
          <a:endParaRPr lang="en-US"/>
        </a:p>
      </dgm:t>
    </dgm:pt>
    <dgm:pt modelId="{7C370730-F318-46AB-A55F-E76426CEFEE8}" type="sibTrans" cxnId="{CDFA9F29-272C-4B34-89D0-10A1F9019C50}">
      <dgm:prSet/>
      <dgm:spPr/>
      <dgm:t>
        <a:bodyPr/>
        <a:lstStyle/>
        <a:p>
          <a:endParaRPr lang="en-US"/>
        </a:p>
      </dgm:t>
    </dgm:pt>
    <dgm:pt modelId="{F72557B2-6F4C-4ABF-A7D2-F6992A094A8A}" type="pres">
      <dgm:prSet presAssocID="{05EB9F8B-F13E-4E3F-9EC0-BFC45DB0BC3A}" presName="root" presStyleCnt="0">
        <dgm:presLayoutVars>
          <dgm:dir/>
          <dgm:resizeHandles val="exact"/>
        </dgm:presLayoutVars>
      </dgm:prSet>
      <dgm:spPr/>
    </dgm:pt>
    <dgm:pt modelId="{6523908D-3115-4844-8888-42F923C372AC}" type="pres">
      <dgm:prSet presAssocID="{B9DBA38C-C801-4A0D-953D-0141D8BD9BF1}" presName="compNode" presStyleCnt="0"/>
      <dgm:spPr/>
    </dgm:pt>
    <dgm:pt modelId="{AE1FF972-BE85-42C0-8EEE-6D3B35EACAFA}" type="pres">
      <dgm:prSet presAssocID="{B9DBA38C-C801-4A0D-953D-0141D8BD9BF1}" presName="bgRect" presStyleLbl="bgShp" presStyleIdx="0" presStyleCnt="1"/>
      <dgm:spPr/>
    </dgm:pt>
    <dgm:pt modelId="{82093B62-F1BE-4136-A52E-25D21D9034EA}" type="pres">
      <dgm:prSet presAssocID="{B9DBA38C-C801-4A0D-953D-0141D8BD9BF1}" presName="iconRect" presStyleLbl="node1"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ipboard Partially Checked outline"/>
        </a:ext>
      </dgm:extLst>
    </dgm:pt>
    <dgm:pt modelId="{C467E43B-0F1A-4FB0-A89A-E6148FE4F4AA}" type="pres">
      <dgm:prSet presAssocID="{B9DBA38C-C801-4A0D-953D-0141D8BD9BF1}" presName="spaceRect" presStyleCnt="0"/>
      <dgm:spPr/>
    </dgm:pt>
    <dgm:pt modelId="{EBF5C4A9-8F25-42E6-99D7-2C913DA5FFA6}" type="pres">
      <dgm:prSet presAssocID="{B9DBA38C-C801-4A0D-953D-0141D8BD9BF1}" presName="parTx" presStyleLbl="revTx" presStyleIdx="0" presStyleCnt="1">
        <dgm:presLayoutVars>
          <dgm:chMax val="0"/>
          <dgm:chPref val="0"/>
        </dgm:presLayoutVars>
      </dgm:prSet>
      <dgm:spPr/>
    </dgm:pt>
  </dgm:ptLst>
  <dgm:cxnLst>
    <dgm:cxn modelId="{48ED7410-38D2-46FB-B6AD-08E757BF4CD0}" type="presOf" srcId="{05EB9F8B-F13E-4E3F-9EC0-BFC45DB0BC3A}" destId="{F72557B2-6F4C-4ABF-A7D2-F6992A094A8A}" srcOrd="0" destOrd="0" presId="urn:microsoft.com/office/officeart/2018/2/layout/IconVerticalSolidList"/>
    <dgm:cxn modelId="{CDFA9F29-272C-4B34-89D0-10A1F9019C50}" srcId="{05EB9F8B-F13E-4E3F-9EC0-BFC45DB0BC3A}" destId="{B9DBA38C-C801-4A0D-953D-0141D8BD9BF1}" srcOrd="0" destOrd="0" parTransId="{97EBB6CE-1013-460C-8D24-E3CE3FC3CB0F}" sibTransId="{7C370730-F318-46AB-A55F-E76426CEFEE8}"/>
    <dgm:cxn modelId="{08C452CC-AF59-4137-A83E-AC21532F80FE}" type="presOf" srcId="{B9DBA38C-C801-4A0D-953D-0141D8BD9BF1}" destId="{EBF5C4A9-8F25-42E6-99D7-2C913DA5FFA6}" srcOrd="0" destOrd="0" presId="urn:microsoft.com/office/officeart/2018/2/layout/IconVerticalSolidList"/>
    <dgm:cxn modelId="{AFE25089-54DC-4533-B9D6-4E4B34BD34B4}" type="presParOf" srcId="{F72557B2-6F4C-4ABF-A7D2-F6992A094A8A}" destId="{6523908D-3115-4844-8888-42F923C372AC}" srcOrd="0" destOrd="0" presId="urn:microsoft.com/office/officeart/2018/2/layout/IconVerticalSolidList"/>
    <dgm:cxn modelId="{2B0588B3-4842-4EE7-AC8A-0CC7E5EB3912}" type="presParOf" srcId="{6523908D-3115-4844-8888-42F923C372AC}" destId="{AE1FF972-BE85-42C0-8EEE-6D3B35EACAFA}" srcOrd="0" destOrd="0" presId="urn:microsoft.com/office/officeart/2018/2/layout/IconVerticalSolidList"/>
    <dgm:cxn modelId="{D264E4A3-4F0C-4F74-89BC-05FFA24CBBAA}" type="presParOf" srcId="{6523908D-3115-4844-8888-42F923C372AC}" destId="{82093B62-F1BE-4136-A52E-25D21D9034EA}" srcOrd="1" destOrd="0" presId="urn:microsoft.com/office/officeart/2018/2/layout/IconVerticalSolidList"/>
    <dgm:cxn modelId="{7F5D7953-656E-4FCB-8B64-607CB1F29ABF}" type="presParOf" srcId="{6523908D-3115-4844-8888-42F923C372AC}" destId="{C467E43B-0F1A-4FB0-A89A-E6148FE4F4AA}" srcOrd="2" destOrd="0" presId="urn:microsoft.com/office/officeart/2018/2/layout/IconVerticalSolidList"/>
    <dgm:cxn modelId="{659D3438-D8C5-4D39-83A6-DAA906026B51}" type="presParOf" srcId="{6523908D-3115-4844-8888-42F923C372AC}" destId="{EBF5C4A9-8F25-42E6-99D7-2C913DA5FFA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EB9F8B-F13E-4E3F-9EC0-BFC45DB0BC3A}"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B9DBA38C-C801-4A0D-953D-0141D8BD9BF1}">
      <dgm:prSet custT="1"/>
      <dgm:spPr/>
      <dgm:t>
        <a:bodyPr/>
        <a:lstStyle/>
        <a:p>
          <a:pPr rtl="0">
            <a:lnSpc>
              <a:spcPct val="100000"/>
            </a:lnSpc>
          </a:pPr>
          <a:r>
            <a:rPr lang="en-US" sz="2000" dirty="0"/>
            <a:t> The project owner is responsible for determining the feasibility of the product aka can this project be completed the way the sponsor wants, in their timeframe, and for their price. </a:t>
          </a:r>
        </a:p>
      </dgm:t>
    </dgm:pt>
    <dgm:pt modelId="{97EBB6CE-1013-460C-8D24-E3CE3FC3CB0F}" type="parTrans" cxnId="{CDFA9F29-272C-4B34-89D0-10A1F9019C50}">
      <dgm:prSet/>
      <dgm:spPr/>
      <dgm:t>
        <a:bodyPr/>
        <a:lstStyle/>
        <a:p>
          <a:endParaRPr lang="en-US"/>
        </a:p>
      </dgm:t>
    </dgm:pt>
    <dgm:pt modelId="{7C370730-F318-46AB-A55F-E76426CEFEE8}" type="sibTrans" cxnId="{CDFA9F29-272C-4B34-89D0-10A1F9019C50}">
      <dgm:prSet/>
      <dgm:spPr/>
      <dgm:t>
        <a:bodyPr/>
        <a:lstStyle/>
        <a:p>
          <a:endParaRPr lang="en-US"/>
        </a:p>
      </dgm:t>
    </dgm:pt>
    <dgm:pt modelId="{A68B8CEA-A8CC-449F-AD82-A349F38A8590}">
      <dgm:prSet custT="1"/>
      <dgm:spPr/>
      <dgm:t>
        <a:bodyPr/>
        <a:lstStyle/>
        <a:p>
          <a:pPr rtl="0">
            <a:lnSpc>
              <a:spcPct val="100000"/>
            </a:lnSpc>
          </a:pPr>
          <a:r>
            <a:rPr lang="en-US" sz="2000" dirty="0"/>
            <a:t>The project owner is also responsible for making adjustments throughout the life of the product. </a:t>
          </a:r>
        </a:p>
      </dgm:t>
    </dgm:pt>
    <dgm:pt modelId="{CF85234E-DD8F-4F8A-AD1B-A697B1E04D2A}" type="parTrans" cxnId="{43D7D2FB-51C0-41E5-84CF-836FB1697CE5}">
      <dgm:prSet/>
      <dgm:spPr/>
      <dgm:t>
        <a:bodyPr/>
        <a:lstStyle/>
        <a:p>
          <a:endParaRPr lang="en-US"/>
        </a:p>
      </dgm:t>
    </dgm:pt>
    <dgm:pt modelId="{9B343AB0-F2BC-4FA7-BFCD-B0728EBA8F8F}" type="sibTrans" cxnId="{43D7D2FB-51C0-41E5-84CF-836FB1697CE5}">
      <dgm:prSet/>
      <dgm:spPr/>
      <dgm:t>
        <a:bodyPr/>
        <a:lstStyle/>
        <a:p>
          <a:endParaRPr lang="en-US"/>
        </a:p>
      </dgm:t>
    </dgm:pt>
    <dgm:pt modelId="{F72557B2-6F4C-4ABF-A7D2-F6992A094A8A}" type="pres">
      <dgm:prSet presAssocID="{05EB9F8B-F13E-4E3F-9EC0-BFC45DB0BC3A}" presName="root" presStyleCnt="0">
        <dgm:presLayoutVars>
          <dgm:dir/>
          <dgm:resizeHandles val="exact"/>
        </dgm:presLayoutVars>
      </dgm:prSet>
      <dgm:spPr/>
    </dgm:pt>
    <dgm:pt modelId="{6523908D-3115-4844-8888-42F923C372AC}" type="pres">
      <dgm:prSet presAssocID="{B9DBA38C-C801-4A0D-953D-0141D8BD9BF1}" presName="compNode" presStyleCnt="0"/>
      <dgm:spPr/>
    </dgm:pt>
    <dgm:pt modelId="{AE1FF972-BE85-42C0-8EEE-6D3B35EACAFA}" type="pres">
      <dgm:prSet presAssocID="{B9DBA38C-C801-4A0D-953D-0141D8BD9BF1}" presName="bgRect" presStyleLbl="bgShp" presStyleIdx="0" presStyleCnt="2"/>
      <dgm:spPr/>
    </dgm:pt>
    <dgm:pt modelId="{82093B62-F1BE-4136-A52E-25D21D9034EA}" type="pres">
      <dgm:prSet presAssocID="{B9DBA38C-C801-4A0D-953D-0141D8BD9BF1}"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ourglass 60% with solid fill"/>
        </a:ext>
      </dgm:extLst>
    </dgm:pt>
    <dgm:pt modelId="{C467E43B-0F1A-4FB0-A89A-E6148FE4F4AA}" type="pres">
      <dgm:prSet presAssocID="{B9DBA38C-C801-4A0D-953D-0141D8BD9BF1}" presName="spaceRect" presStyleCnt="0"/>
      <dgm:spPr/>
    </dgm:pt>
    <dgm:pt modelId="{EBF5C4A9-8F25-42E6-99D7-2C913DA5FFA6}" type="pres">
      <dgm:prSet presAssocID="{B9DBA38C-C801-4A0D-953D-0141D8BD9BF1}" presName="parTx" presStyleLbl="revTx" presStyleIdx="0" presStyleCnt="2">
        <dgm:presLayoutVars>
          <dgm:chMax val="0"/>
          <dgm:chPref val="0"/>
        </dgm:presLayoutVars>
      </dgm:prSet>
      <dgm:spPr/>
    </dgm:pt>
    <dgm:pt modelId="{39CEAD84-DB5F-46CD-8257-CA61B59680A0}" type="pres">
      <dgm:prSet presAssocID="{7C370730-F318-46AB-A55F-E76426CEFEE8}" presName="sibTrans" presStyleCnt="0"/>
      <dgm:spPr/>
    </dgm:pt>
    <dgm:pt modelId="{351A0439-2ED7-4231-8910-DC3FACFBFCC6}" type="pres">
      <dgm:prSet presAssocID="{A68B8CEA-A8CC-449F-AD82-A349F38A8590}" presName="compNode" presStyleCnt="0"/>
      <dgm:spPr/>
    </dgm:pt>
    <dgm:pt modelId="{AD61AC15-6029-40CB-96E0-3BC714A12ACC}" type="pres">
      <dgm:prSet presAssocID="{A68B8CEA-A8CC-449F-AD82-A349F38A8590}" presName="bgRect" presStyleLbl="bgShp" presStyleIdx="1" presStyleCnt="2"/>
      <dgm:spPr/>
    </dgm:pt>
    <dgm:pt modelId="{47B809F5-016F-434B-A3A0-DFA0436EA1C8}" type="pres">
      <dgm:prSet presAssocID="{A68B8CEA-A8CC-449F-AD82-A349F38A8590}"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ettings with solid fill"/>
        </a:ext>
      </dgm:extLst>
    </dgm:pt>
    <dgm:pt modelId="{185ADB70-9073-4976-8E89-3A06CD26D928}" type="pres">
      <dgm:prSet presAssocID="{A68B8CEA-A8CC-449F-AD82-A349F38A8590}" presName="spaceRect" presStyleCnt="0"/>
      <dgm:spPr/>
    </dgm:pt>
    <dgm:pt modelId="{907B9080-CDEA-4EFB-B8D8-6E528B46A91C}" type="pres">
      <dgm:prSet presAssocID="{A68B8CEA-A8CC-449F-AD82-A349F38A8590}" presName="parTx" presStyleLbl="revTx" presStyleIdx="1" presStyleCnt="2">
        <dgm:presLayoutVars>
          <dgm:chMax val="0"/>
          <dgm:chPref val="0"/>
        </dgm:presLayoutVars>
      </dgm:prSet>
      <dgm:spPr/>
    </dgm:pt>
  </dgm:ptLst>
  <dgm:cxnLst>
    <dgm:cxn modelId="{48ED7410-38D2-46FB-B6AD-08E757BF4CD0}" type="presOf" srcId="{05EB9F8B-F13E-4E3F-9EC0-BFC45DB0BC3A}" destId="{F72557B2-6F4C-4ABF-A7D2-F6992A094A8A}" srcOrd="0" destOrd="0" presId="urn:microsoft.com/office/officeart/2018/2/layout/IconVerticalSolidList"/>
    <dgm:cxn modelId="{CDFA9F29-272C-4B34-89D0-10A1F9019C50}" srcId="{05EB9F8B-F13E-4E3F-9EC0-BFC45DB0BC3A}" destId="{B9DBA38C-C801-4A0D-953D-0141D8BD9BF1}" srcOrd="0" destOrd="0" parTransId="{97EBB6CE-1013-460C-8D24-E3CE3FC3CB0F}" sibTransId="{7C370730-F318-46AB-A55F-E76426CEFEE8}"/>
    <dgm:cxn modelId="{40C0E993-2DC7-4D19-8EBF-2DDA9129D1C1}" type="presOf" srcId="{A68B8CEA-A8CC-449F-AD82-A349F38A8590}" destId="{907B9080-CDEA-4EFB-B8D8-6E528B46A91C}" srcOrd="0" destOrd="0" presId="urn:microsoft.com/office/officeart/2018/2/layout/IconVerticalSolidList"/>
    <dgm:cxn modelId="{08C452CC-AF59-4137-A83E-AC21532F80FE}" type="presOf" srcId="{B9DBA38C-C801-4A0D-953D-0141D8BD9BF1}" destId="{EBF5C4A9-8F25-42E6-99D7-2C913DA5FFA6}" srcOrd="0" destOrd="0" presId="urn:microsoft.com/office/officeart/2018/2/layout/IconVerticalSolidList"/>
    <dgm:cxn modelId="{43D7D2FB-51C0-41E5-84CF-836FB1697CE5}" srcId="{05EB9F8B-F13E-4E3F-9EC0-BFC45DB0BC3A}" destId="{A68B8CEA-A8CC-449F-AD82-A349F38A8590}" srcOrd="1" destOrd="0" parTransId="{CF85234E-DD8F-4F8A-AD1B-A697B1E04D2A}" sibTransId="{9B343AB0-F2BC-4FA7-BFCD-B0728EBA8F8F}"/>
    <dgm:cxn modelId="{AFE25089-54DC-4533-B9D6-4E4B34BD34B4}" type="presParOf" srcId="{F72557B2-6F4C-4ABF-A7D2-F6992A094A8A}" destId="{6523908D-3115-4844-8888-42F923C372AC}" srcOrd="0" destOrd="0" presId="urn:microsoft.com/office/officeart/2018/2/layout/IconVerticalSolidList"/>
    <dgm:cxn modelId="{2B0588B3-4842-4EE7-AC8A-0CC7E5EB3912}" type="presParOf" srcId="{6523908D-3115-4844-8888-42F923C372AC}" destId="{AE1FF972-BE85-42C0-8EEE-6D3B35EACAFA}" srcOrd="0" destOrd="0" presId="urn:microsoft.com/office/officeart/2018/2/layout/IconVerticalSolidList"/>
    <dgm:cxn modelId="{D264E4A3-4F0C-4F74-89BC-05FFA24CBBAA}" type="presParOf" srcId="{6523908D-3115-4844-8888-42F923C372AC}" destId="{82093B62-F1BE-4136-A52E-25D21D9034EA}" srcOrd="1" destOrd="0" presId="urn:microsoft.com/office/officeart/2018/2/layout/IconVerticalSolidList"/>
    <dgm:cxn modelId="{7F5D7953-656E-4FCB-8B64-607CB1F29ABF}" type="presParOf" srcId="{6523908D-3115-4844-8888-42F923C372AC}" destId="{C467E43B-0F1A-4FB0-A89A-E6148FE4F4AA}" srcOrd="2" destOrd="0" presId="urn:microsoft.com/office/officeart/2018/2/layout/IconVerticalSolidList"/>
    <dgm:cxn modelId="{659D3438-D8C5-4D39-83A6-DAA906026B51}" type="presParOf" srcId="{6523908D-3115-4844-8888-42F923C372AC}" destId="{EBF5C4A9-8F25-42E6-99D7-2C913DA5FFA6}" srcOrd="3" destOrd="0" presId="urn:microsoft.com/office/officeart/2018/2/layout/IconVerticalSolidList"/>
    <dgm:cxn modelId="{971921ED-B7A9-4EE4-A322-A2FE047CBCA7}" type="presParOf" srcId="{F72557B2-6F4C-4ABF-A7D2-F6992A094A8A}" destId="{39CEAD84-DB5F-46CD-8257-CA61B59680A0}" srcOrd="1" destOrd="0" presId="urn:microsoft.com/office/officeart/2018/2/layout/IconVerticalSolidList"/>
    <dgm:cxn modelId="{0E519A2A-80C6-48DF-8FFA-2CC78838618B}" type="presParOf" srcId="{F72557B2-6F4C-4ABF-A7D2-F6992A094A8A}" destId="{351A0439-2ED7-4231-8910-DC3FACFBFCC6}" srcOrd="2" destOrd="0" presId="urn:microsoft.com/office/officeart/2018/2/layout/IconVerticalSolidList"/>
    <dgm:cxn modelId="{B66DB1A3-D4B9-4E92-945E-3796185C2832}" type="presParOf" srcId="{351A0439-2ED7-4231-8910-DC3FACFBFCC6}" destId="{AD61AC15-6029-40CB-96E0-3BC714A12ACC}" srcOrd="0" destOrd="0" presId="urn:microsoft.com/office/officeart/2018/2/layout/IconVerticalSolidList"/>
    <dgm:cxn modelId="{3F336831-763F-4426-A9D8-CB5218B7F770}" type="presParOf" srcId="{351A0439-2ED7-4231-8910-DC3FACFBFCC6}" destId="{47B809F5-016F-434B-A3A0-DFA0436EA1C8}" srcOrd="1" destOrd="0" presId="urn:microsoft.com/office/officeart/2018/2/layout/IconVerticalSolidList"/>
    <dgm:cxn modelId="{70C0E38B-9C1D-432A-AC6F-AA669DF96DFE}" type="presParOf" srcId="{351A0439-2ED7-4231-8910-DC3FACFBFCC6}" destId="{185ADB70-9073-4976-8E89-3A06CD26D928}" srcOrd="2" destOrd="0" presId="urn:microsoft.com/office/officeart/2018/2/layout/IconVerticalSolidList"/>
    <dgm:cxn modelId="{1C2A0D25-BAC6-4378-9EA5-1EA17EBF446C}" type="presParOf" srcId="{351A0439-2ED7-4231-8910-DC3FACFBFCC6}" destId="{907B9080-CDEA-4EFB-B8D8-6E528B46A91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EB9F8B-F13E-4E3F-9EC0-BFC45DB0BC3A}"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B9DBA38C-C801-4A0D-953D-0141D8BD9BF1}">
      <dgm:prSet custT="1"/>
      <dgm:spPr/>
      <dgm:t>
        <a:bodyPr/>
        <a:lstStyle/>
        <a:p>
          <a:pPr>
            <a:lnSpc>
              <a:spcPct val="100000"/>
            </a:lnSpc>
          </a:pPr>
          <a:r>
            <a:rPr lang="en-US" sz="2400" dirty="0"/>
            <a:t>The project owner is accountable for the outcome of the project and making sure that it is completed on time, on budget and at the correct level of quality.</a:t>
          </a:r>
        </a:p>
      </dgm:t>
    </dgm:pt>
    <dgm:pt modelId="{97EBB6CE-1013-460C-8D24-E3CE3FC3CB0F}" type="parTrans" cxnId="{CDFA9F29-272C-4B34-89D0-10A1F9019C50}">
      <dgm:prSet/>
      <dgm:spPr/>
      <dgm:t>
        <a:bodyPr/>
        <a:lstStyle/>
        <a:p>
          <a:endParaRPr lang="en-US"/>
        </a:p>
      </dgm:t>
    </dgm:pt>
    <dgm:pt modelId="{7C370730-F318-46AB-A55F-E76426CEFEE8}" type="sibTrans" cxnId="{CDFA9F29-272C-4B34-89D0-10A1F9019C50}">
      <dgm:prSet/>
      <dgm:spPr/>
      <dgm:t>
        <a:bodyPr/>
        <a:lstStyle/>
        <a:p>
          <a:endParaRPr lang="en-US"/>
        </a:p>
      </dgm:t>
    </dgm:pt>
    <dgm:pt modelId="{F72557B2-6F4C-4ABF-A7D2-F6992A094A8A}" type="pres">
      <dgm:prSet presAssocID="{05EB9F8B-F13E-4E3F-9EC0-BFC45DB0BC3A}" presName="root" presStyleCnt="0">
        <dgm:presLayoutVars>
          <dgm:dir/>
          <dgm:resizeHandles val="exact"/>
        </dgm:presLayoutVars>
      </dgm:prSet>
      <dgm:spPr/>
    </dgm:pt>
    <dgm:pt modelId="{6523908D-3115-4844-8888-42F923C372AC}" type="pres">
      <dgm:prSet presAssocID="{B9DBA38C-C801-4A0D-953D-0141D8BD9BF1}" presName="compNode" presStyleCnt="0"/>
      <dgm:spPr/>
    </dgm:pt>
    <dgm:pt modelId="{AE1FF972-BE85-42C0-8EEE-6D3B35EACAFA}" type="pres">
      <dgm:prSet presAssocID="{B9DBA38C-C801-4A0D-953D-0141D8BD9BF1}" presName="bgRect" presStyleLbl="bgShp" presStyleIdx="0" presStyleCnt="1"/>
      <dgm:spPr/>
    </dgm:pt>
    <dgm:pt modelId="{82093B62-F1BE-4136-A52E-25D21D9034EA}" type="pres">
      <dgm:prSet presAssocID="{B9DBA38C-C801-4A0D-953D-0141D8BD9BF1}" presName="iconRect" presStyleLbl="node1"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ullseye with solid fill"/>
        </a:ext>
      </dgm:extLst>
    </dgm:pt>
    <dgm:pt modelId="{C467E43B-0F1A-4FB0-A89A-E6148FE4F4AA}" type="pres">
      <dgm:prSet presAssocID="{B9DBA38C-C801-4A0D-953D-0141D8BD9BF1}" presName="spaceRect" presStyleCnt="0"/>
      <dgm:spPr/>
    </dgm:pt>
    <dgm:pt modelId="{EBF5C4A9-8F25-42E6-99D7-2C913DA5FFA6}" type="pres">
      <dgm:prSet presAssocID="{B9DBA38C-C801-4A0D-953D-0141D8BD9BF1}" presName="parTx" presStyleLbl="revTx" presStyleIdx="0" presStyleCnt="1">
        <dgm:presLayoutVars>
          <dgm:chMax val="0"/>
          <dgm:chPref val="0"/>
        </dgm:presLayoutVars>
      </dgm:prSet>
      <dgm:spPr/>
    </dgm:pt>
  </dgm:ptLst>
  <dgm:cxnLst>
    <dgm:cxn modelId="{48ED7410-38D2-46FB-B6AD-08E757BF4CD0}" type="presOf" srcId="{05EB9F8B-F13E-4E3F-9EC0-BFC45DB0BC3A}" destId="{F72557B2-6F4C-4ABF-A7D2-F6992A094A8A}" srcOrd="0" destOrd="0" presId="urn:microsoft.com/office/officeart/2018/2/layout/IconVerticalSolidList"/>
    <dgm:cxn modelId="{CDFA9F29-272C-4B34-89D0-10A1F9019C50}" srcId="{05EB9F8B-F13E-4E3F-9EC0-BFC45DB0BC3A}" destId="{B9DBA38C-C801-4A0D-953D-0141D8BD9BF1}" srcOrd="0" destOrd="0" parTransId="{97EBB6CE-1013-460C-8D24-E3CE3FC3CB0F}" sibTransId="{7C370730-F318-46AB-A55F-E76426CEFEE8}"/>
    <dgm:cxn modelId="{8A9951C4-BDFC-46E0-9571-301DB97E31FC}" type="presOf" srcId="{B9DBA38C-C801-4A0D-953D-0141D8BD9BF1}" destId="{EBF5C4A9-8F25-42E6-99D7-2C913DA5FFA6}" srcOrd="0" destOrd="0" presId="urn:microsoft.com/office/officeart/2018/2/layout/IconVerticalSolidList"/>
    <dgm:cxn modelId="{5C9E0E4C-0A9F-4C97-B0FD-ABEF1ED3CD8C}" type="presParOf" srcId="{F72557B2-6F4C-4ABF-A7D2-F6992A094A8A}" destId="{6523908D-3115-4844-8888-42F923C372AC}" srcOrd="0" destOrd="0" presId="urn:microsoft.com/office/officeart/2018/2/layout/IconVerticalSolidList"/>
    <dgm:cxn modelId="{58E376CD-38C0-4458-A61A-9D679E92FF6C}" type="presParOf" srcId="{6523908D-3115-4844-8888-42F923C372AC}" destId="{AE1FF972-BE85-42C0-8EEE-6D3B35EACAFA}" srcOrd="0" destOrd="0" presId="urn:microsoft.com/office/officeart/2018/2/layout/IconVerticalSolidList"/>
    <dgm:cxn modelId="{EB7A3C8A-65C7-4994-B69E-8B1069F7823E}" type="presParOf" srcId="{6523908D-3115-4844-8888-42F923C372AC}" destId="{82093B62-F1BE-4136-A52E-25D21D9034EA}" srcOrd="1" destOrd="0" presId="urn:microsoft.com/office/officeart/2018/2/layout/IconVerticalSolidList"/>
    <dgm:cxn modelId="{B56FE2FF-43D4-456F-B382-F40C9567977A}" type="presParOf" srcId="{6523908D-3115-4844-8888-42F923C372AC}" destId="{C467E43B-0F1A-4FB0-A89A-E6148FE4F4AA}" srcOrd="2" destOrd="0" presId="urn:microsoft.com/office/officeart/2018/2/layout/IconVerticalSolidList"/>
    <dgm:cxn modelId="{7023A3E0-A15A-44AF-81A0-69BAC0C57451}" type="presParOf" srcId="{6523908D-3115-4844-8888-42F923C372AC}" destId="{EBF5C4A9-8F25-42E6-99D7-2C913DA5FFA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EB9F8B-F13E-4E3F-9EC0-BFC45DB0BC3A}"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B9DBA38C-C801-4A0D-953D-0141D8BD9BF1}">
      <dgm:prSet/>
      <dgm:spPr/>
      <dgm:t>
        <a:bodyPr/>
        <a:lstStyle/>
        <a:p>
          <a:pPr>
            <a:lnSpc>
              <a:spcPct val="100000"/>
            </a:lnSpc>
          </a:pPr>
          <a:r>
            <a:rPr lang="en-US"/>
            <a:t>The project owner should be informed about the progress of the project throughout its duration.</a:t>
          </a:r>
        </a:p>
      </dgm:t>
    </dgm:pt>
    <dgm:pt modelId="{97EBB6CE-1013-460C-8D24-E3CE3FC3CB0F}" type="parTrans" cxnId="{CDFA9F29-272C-4B34-89D0-10A1F9019C50}">
      <dgm:prSet/>
      <dgm:spPr/>
      <dgm:t>
        <a:bodyPr/>
        <a:lstStyle/>
        <a:p>
          <a:endParaRPr lang="en-US"/>
        </a:p>
      </dgm:t>
    </dgm:pt>
    <dgm:pt modelId="{7C370730-F318-46AB-A55F-E76426CEFEE8}" type="sibTrans" cxnId="{CDFA9F29-272C-4B34-89D0-10A1F9019C50}">
      <dgm:prSet/>
      <dgm:spPr/>
      <dgm:t>
        <a:bodyPr/>
        <a:lstStyle/>
        <a:p>
          <a:endParaRPr lang="en-US"/>
        </a:p>
      </dgm:t>
    </dgm:pt>
    <dgm:pt modelId="{F72557B2-6F4C-4ABF-A7D2-F6992A094A8A}" type="pres">
      <dgm:prSet presAssocID="{05EB9F8B-F13E-4E3F-9EC0-BFC45DB0BC3A}" presName="root" presStyleCnt="0">
        <dgm:presLayoutVars>
          <dgm:dir/>
          <dgm:resizeHandles val="exact"/>
        </dgm:presLayoutVars>
      </dgm:prSet>
      <dgm:spPr/>
    </dgm:pt>
    <dgm:pt modelId="{6523908D-3115-4844-8888-42F923C372AC}" type="pres">
      <dgm:prSet presAssocID="{B9DBA38C-C801-4A0D-953D-0141D8BD9BF1}" presName="compNode" presStyleCnt="0"/>
      <dgm:spPr/>
    </dgm:pt>
    <dgm:pt modelId="{AE1FF972-BE85-42C0-8EEE-6D3B35EACAFA}" type="pres">
      <dgm:prSet presAssocID="{B9DBA38C-C801-4A0D-953D-0141D8BD9BF1}" presName="bgRect" presStyleLbl="bgShp" presStyleIdx="0" presStyleCnt="1"/>
      <dgm:spPr/>
    </dgm:pt>
    <dgm:pt modelId="{82093B62-F1BE-4136-A52E-25D21D9034EA}" type="pres">
      <dgm:prSet presAssocID="{B9DBA38C-C801-4A0D-953D-0141D8BD9BF1}" presName="iconRect" presStyleLbl="node1"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usiness Growth with solid fill"/>
        </a:ext>
      </dgm:extLst>
    </dgm:pt>
    <dgm:pt modelId="{C467E43B-0F1A-4FB0-A89A-E6148FE4F4AA}" type="pres">
      <dgm:prSet presAssocID="{B9DBA38C-C801-4A0D-953D-0141D8BD9BF1}" presName="spaceRect" presStyleCnt="0"/>
      <dgm:spPr/>
    </dgm:pt>
    <dgm:pt modelId="{EBF5C4A9-8F25-42E6-99D7-2C913DA5FFA6}" type="pres">
      <dgm:prSet presAssocID="{B9DBA38C-C801-4A0D-953D-0141D8BD9BF1}" presName="parTx" presStyleLbl="revTx" presStyleIdx="0" presStyleCnt="1">
        <dgm:presLayoutVars>
          <dgm:chMax val="0"/>
          <dgm:chPref val="0"/>
        </dgm:presLayoutVars>
      </dgm:prSet>
      <dgm:spPr/>
    </dgm:pt>
  </dgm:ptLst>
  <dgm:cxnLst>
    <dgm:cxn modelId="{48ED7410-38D2-46FB-B6AD-08E757BF4CD0}" type="presOf" srcId="{05EB9F8B-F13E-4E3F-9EC0-BFC45DB0BC3A}" destId="{F72557B2-6F4C-4ABF-A7D2-F6992A094A8A}" srcOrd="0" destOrd="0" presId="urn:microsoft.com/office/officeart/2018/2/layout/IconVerticalSolidList"/>
    <dgm:cxn modelId="{CDFA9F29-272C-4B34-89D0-10A1F9019C50}" srcId="{05EB9F8B-F13E-4E3F-9EC0-BFC45DB0BC3A}" destId="{B9DBA38C-C801-4A0D-953D-0141D8BD9BF1}" srcOrd="0" destOrd="0" parTransId="{97EBB6CE-1013-460C-8D24-E3CE3FC3CB0F}" sibTransId="{7C370730-F318-46AB-A55F-E76426CEFEE8}"/>
    <dgm:cxn modelId="{D47650D9-BA02-41CA-A6CE-3DC607E0DBE1}" type="presOf" srcId="{B9DBA38C-C801-4A0D-953D-0141D8BD9BF1}" destId="{EBF5C4A9-8F25-42E6-99D7-2C913DA5FFA6}" srcOrd="0" destOrd="0" presId="urn:microsoft.com/office/officeart/2018/2/layout/IconVerticalSolidList"/>
    <dgm:cxn modelId="{2C92F492-DEAB-4D02-B34F-A54FB2A3AE45}" type="presParOf" srcId="{F72557B2-6F4C-4ABF-A7D2-F6992A094A8A}" destId="{6523908D-3115-4844-8888-42F923C372AC}" srcOrd="0" destOrd="0" presId="urn:microsoft.com/office/officeart/2018/2/layout/IconVerticalSolidList"/>
    <dgm:cxn modelId="{63F625DD-93D6-4864-91BB-4FFD187D9D86}" type="presParOf" srcId="{6523908D-3115-4844-8888-42F923C372AC}" destId="{AE1FF972-BE85-42C0-8EEE-6D3B35EACAFA}" srcOrd="0" destOrd="0" presId="urn:microsoft.com/office/officeart/2018/2/layout/IconVerticalSolidList"/>
    <dgm:cxn modelId="{023316E1-FAF1-4D7B-9FE7-A9C8F39F7172}" type="presParOf" srcId="{6523908D-3115-4844-8888-42F923C372AC}" destId="{82093B62-F1BE-4136-A52E-25D21D9034EA}" srcOrd="1" destOrd="0" presId="urn:microsoft.com/office/officeart/2018/2/layout/IconVerticalSolidList"/>
    <dgm:cxn modelId="{8F151093-2B38-44C1-BE73-5646824E174F}" type="presParOf" srcId="{6523908D-3115-4844-8888-42F923C372AC}" destId="{C467E43B-0F1A-4FB0-A89A-E6148FE4F4AA}" srcOrd="2" destOrd="0" presId="urn:microsoft.com/office/officeart/2018/2/layout/IconVerticalSolidList"/>
    <dgm:cxn modelId="{656C4739-1B8B-4B44-83F2-2A4A244EC4C3}" type="presParOf" srcId="{6523908D-3115-4844-8888-42F923C372AC}" destId="{EBF5C4A9-8F25-42E6-99D7-2C913DA5FFA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5EB9F8B-F13E-4E3F-9EC0-BFC45DB0BC3A}"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B9DBA38C-C801-4A0D-953D-0141D8BD9BF1}">
      <dgm:prSet/>
      <dgm:spPr/>
      <dgm:t>
        <a:bodyPr/>
        <a:lstStyle/>
        <a:p>
          <a:pPr>
            <a:lnSpc>
              <a:spcPct val="100000"/>
            </a:lnSpc>
          </a:pPr>
          <a:r>
            <a:rPr lang="en-US"/>
            <a:t>The project manager is accountable for making sure that tasks are completed by the assigned person at the right time and for the correct cost.  </a:t>
          </a:r>
        </a:p>
      </dgm:t>
    </dgm:pt>
    <dgm:pt modelId="{97EBB6CE-1013-460C-8D24-E3CE3FC3CB0F}" type="parTrans" cxnId="{CDFA9F29-272C-4B34-89D0-10A1F9019C50}">
      <dgm:prSet/>
      <dgm:spPr/>
      <dgm:t>
        <a:bodyPr/>
        <a:lstStyle/>
        <a:p>
          <a:endParaRPr lang="en-US"/>
        </a:p>
      </dgm:t>
    </dgm:pt>
    <dgm:pt modelId="{7C370730-F318-46AB-A55F-E76426CEFEE8}" type="sibTrans" cxnId="{CDFA9F29-272C-4B34-89D0-10A1F9019C50}">
      <dgm:prSet/>
      <dgm:spPr/>
      <dgm:t>
        <a:bodyPr/>
        <a:lstStyle/>
        <a:p>
          <a:endParaRPr lang="en-US"/>
        </a:p>
      </dgm:t>
    </dgm:pt>
    <dgm:pt modelId="{F72557B2-6F4C-4ABF-A7D2-F6992A094A8A}" type="pres">
      <dgm:prSet presAssocID="{05EB9F8B-F13E-4E3F-9EC0-BFC45DB0BC3A}" presName="root" presStyleCnt="0">
        <dgm:presLayoutVars>
          <dgm:dir/>
          <dgm:resizeHandles val="exact"/>
        </dgm:presLayoutVars>
      </dgm:prSet>
      <dgm:spPr/>
    </dgm:pt>
    <dgm:pt modelId="{6523908D-3115-4844-8888-42F923C372AC}" type="pres">
      <dgm:prSet presAssocID="{B9DBA38C-C801-4A0D-953D-0141D8BD9BF1}" presName="compNode" presStyleCnt="0"/>
      <dgm:spPr/>
    </dgm:pt>
    <dgm:pt modelId="{AE1FF972-BE85-42C0-8EEE-6D3B35EACAFA}" type="pres">
      <dgm:prSet presAssocID="{B9DBA38C-C801-4A0D-953D-0141D8BD9BF1}" presName="bgRect" presStyleLbl="bgShp" presStyleIdx="0" presStyleCnt="1"/>
      <dgm:spPr/>
    </dgm:pt>
    <dgm:pt modelId="{82093B62-F1BE-4136-A52E-25D21D9034EA}" type="pres">
      <dgm:prSet presAssocID="{B9DBA38C-C801-4A0D-953D-0141D8BD9BF1}" presName="iconRect" presStyleLbl="node1"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ipboard Checked with solid fill"/>
        </a:ext>
      </dgm:extLst>
    </dgm:pt>
    <dgm:pt modelId="{C467E43B-0F1A-4FB0-A89A-E6148FE4F4AA}" type="pres">
      <dgm:prSet presAssocID="{B9DBA38C-C801-4A0D-953D-0141D8BD9BF1}" presName="spaceRect" presStyleCnt="0"/>
      <dgm:spPr/>
    </dgm:pt>
    <dgm:pt modelId="{EBF5C4A9-8F25-42E6-99D7-2C913DA5FFA6}" type="pres">
      <dgm:prSet presAssocID="{B9DBA38C-C801-4A0D-953D-0141D8BD9BF1}" presName="parTx" presStyleLbl="revTx" presStyleIdx="0" presStyleCnt="1">
        <dgm:presLayoutVars>
          <dgm:chMax val="0"/>
          <dgm:chPref val="0"/>
        </dgm:presLayoutVars>
      </dgm:prSet>
      <dgm:spPr/>
    </dgm:pt>
  </dgm:ptLst>
  <dgm:cxnLst>
    <dgm:cxn modelId="{48ED7410-38D2-46FB-B6AD-08E757BF4CD0}" type="presOf" srcId="{05EB9F8B-F13E-4E3F-9EC0-BFC45DB0BC3A}" destId="{F72557B2-6F4C-4ABF-A7D2-F6992A094A8A}" srcOrd="0" destOrd="0" presId="urn:microsoft.com/office/officeart/2018/2/layout/IconVerticalSolidList"/>
    <dgm:cxn modelId="{CDFA9F29-272C-4B34-89D0-10A1F9019C50}" srcId="{05EB9F8B-F13E-4E3F-9EC0-BFC45DB0BC3A}" destId="{B9DBA38C-C801-4A0D-953D-0141D8BD9BF1}" srcOrd="0" destOrd="0" parTransId="{97EBB6CE-1013-460C-8D24-E3CE3FC3CB0F}" sibTransId="{7C370730-F318-46AB-A55F-E76426CEFEE8}"/>
    <dgm:cxn modelId="{D03152E6-9200-473C-B373-2D8D41FCEB5F}" type="presOf" srcId="{B9DBA38C-C801-4A0D-953D-0141D8BD9BF1}" destId="{EBF5C4A9-8F25-42E6-99D7-2C913DA5FFA6}" srcOrd="0" destOrd="0" presId="urn:microsoft.com/office/officeart/2018/2/layout/IconVerticalSolidList"/>
    <dgm:cxn modelId="{DCCE32D3-F111-472A-89C8-FD8D8B5C6E05}" type="presParOf" srcId="{F72557B2-6F4C-4ABF-A7D2-F6992A094A8A}" destId="{6523908D-3115-4844-8888-42F923C372AC}" srcOrd="0" destOrd="0" presId="urn:microsoft.com/office/officeart/2018/2/layout/IconVerticalSolidList"/>
    <dgm:cxn modelId="{24067819-AD4E-4203-8568-D238CC1BAC5A}" type="presParOf" srcId="{6523908D-3115-4844-8888-42F923C372AC}" destId="{AE1FF972-BE85-42C0-8EEE-6D3B35EACAFA}" srcOrd="0" destOrd="0" presId="urn:microsoft.com/office/officeart/2018/2/layout/IconVerticalSolidList"/>
    <dgm:cxn modelId="{8358DCCF-C1FB-4EBE-AACC-2D0EB423CE88}" type="presParOf" srcId="{6523908D-3115-4844-8888-42F923C372AC}" destId="{82093B62-F1BE-4136-A52E-25D21D9034EA}" srcOrd="1" destOrd="0" presId="urn:microsoft.com/office/officeart/2018/2/layout/IconVerticalSolidList"/>
    <dgm:cxn modelId="{9187E5E5-D1A9-4FCE-B268-7F6CAFE5EEFD}" type="presParOf" srcId="{6523908D-3115-4844-8888-42F923C372AC}" destId="{C467E43B-0F1A-4FB0-A89A-E6148FE4F4AA}" srcOrd="2" destOrd="0" presId="urn:microsoft.com/office/officeart/2018/2/layout/IconVerticalSolidList"/>
    <dgm:cxn modelId="{6911A80D-9D82-4F03-BE5E-6963549CAF0C}" type="presParOf" srcId="{6523908D-3115-4844-8888-42F923C372AC}" destId="{EBF5C4A9-8F25-42E6-99D7-2C913DA5FFA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5EB9F8B-F13E-4E3F-9EC0-BFC45DB0BC3A}"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B9DBA38C-C801-4A0D-953D-0141D8BD9BF1}">
      <dgm:prSet custT="1"/>
      <dgm:spPr/>
      <dgm:t>
        <a:bodyPr/>
        <a:lstStyle/>
        <a:p>
          <a:pPr rtl="0">
            <a:lnSpc>
              <a:spcPct val="100000"/>
            </a:lnSpc>
          </a:pPr>
          <a:r>
            <a:rPr lang="en-US" sz="2400" dirty="0"/>
            <a:t>The project manager should be consulted regarding the business case (reason for initiating a project) as they will know if they can create a team who will be able to complete the work.</a:t>
          </a:r>
        </a:p>
      </dgm:t>
    </dgm:pt>
    <dgm:pt modelId="{97EBB6CE-1013-460C-8D24-E3CE3FC3CB0F}" type="parTrans" cxnId="{CDFA9F29-272C-4B34-89D0-10A1F9019C50}">
      <dgm:prSet/>
      <dgm:spPr/>
      <dgm:t>
        <a:bodyPr/>
        <a:lstStyle/>
        <a:p>
          <a:endParaRPr lang="en-US"/>
        </a:p>
      </dgm:t>
    </dgm:pt>
    <dgm:pt modelId="{7C370730-F318-46AB-A55F-E76426CEFEE8}" type="sibTrans" cxnId="{CDFA9F29-272C-4B34-89D0-10A1F9019C50}">
      <dgm:prSet/>
      <dgm:spPr/>
      <dgm:t>
        <a:bodyPr/>
        <a:lstStyle/>
        <a:p>
          <a:endParaRPr lang="en-US"/>
        </a:p>
      </dgm:t>
    </dgm:pt>
    <dgm:pt modelId="{F72557B2-6F4C-4ABF-A7D2-F6992A094A8A}" type="pres">
      <dgm:prSet presAssocID="{05EB9F8B-F13E-4E3F-9EC0-BFC45DB0BC3A}" presName="root" presStyleCnt="0">
        <dgm:presLayoutVars>
          <dgm:dir/>
          <dgm:resizeHandles val="exact"/>
        </dgm:presLayoutVars>
      </dgm:prSet>
      <dgm:spPr/>
    </dgm:pt>
    <dgm:pt modelId="{6523908D-3115-4844-8888-42F923C372AC}" type="pres">
      <dgm:prSet presAssocID="{B9DBA38C-C801-4A0D-953D-0141D8BD9BF1}" presName="compNode" presStyleCnt="0"/>
      <dgm:spPr/>
    </dgm:pt>
    <dgm:pt modelId="{AE1FF972-BE85-42C0-8EEE-6D3B35EACAFA}" type="pres">
      <dgm:prSet presAssocID="{B9DBA38C-C801-4A0D-953D-0141D8BD9BF1}" presName="bgRect" presStyleLbl="bgShp" presStyleIdx="0" presStyleCnt="1"/>
      <dgm:spPr/>
    </dgm:pt>
    <dgm:pt modelId="{82093B62-F1BE-4136-A52E-25D21D9034EA}" type="pres">
      <dgm:prSet presAssocID="{B9DBA38C-C801-4A0D-953D-0141D8BD9BF1}" presName="iconRect" presStyleLbl="node1"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roup of people outline"/>
        </a:ext>
      </dgm:extLst>
    </dgm:pt>
    <dgm:pt modelId="{C467E43B-0F1A-4FB0-A89A-E6148FE4F4AA}" type="pres">
      <dgm:prSet presAssocID="{B9DBA38C-C801-4A0D-953D-0141D8BD9BF1}" presName="spaceRect" presStyleCnt="0"/>
      <dgm:spPr/>
    </dgm:pt>
    <dgm:pt modelId="{EBF5C4A9-8F25-42E6-99D7-2C913DA5FFA6}" type="pres">
      <dgm:prSet presAssocID="{B9DBA38C-C801-4A0D-953D-0141D8BD9BF1}" presName="parTx" presStyleLbl="revTx" presStyleIdx="0" presStyleCnt="1">
        <dgm:presLayoutVars>
          <dgm:chMax val="0"/>
          <dgm:chPref val="0"/>
        </dgm:presLayoutVars>
      </dgm:prSet>
      <dgm:spPr/>
    </dgm:pt>
  </dgm:ptLst>
  <dgm:cxnLst>
    <dgm:cxn modelId="{48ED7410-38D2-46FB-B6AD-08E757BF4CD0}" type="presOf" srcId="{05EB9F8B-F13E-4E3F-9EC0-BFC45DB0BC3A}" destId="{F72557B2-6F4C-4ABF-A7D2-F6992A094A8A}" srcOrd="0" destOrd="0" presId="urn:microsoft.com/office/officeart/2018/2/layout/IconVerticalSolidList"/>
    <dgm:cxn modelId="{CDFA9F29-272C-4B34-89D0-10A1F9019C50}" srcId="{05EB9F8B-F13E-4E3F-9EC0-BFC45DB0BC3A}" destId="{B9DBA38C-C801-4A0D-953D-0141D8BD9BF1}" srcOrd="0" destOrd="0" parTransId="{97EBB6CE-1013-460C-8D24-E3CE3FC3CB0F}" sibTransId="{7C370730-F318-46AB-A55F-E76426CEFEE8}"/>
    <dgm:cxn modelId="{D03152E6-9200-473C-B373-2D8D41FCEB5F}" type="presOf" srcId="{B9DBA38C-C801-4A0D-953D-0141D8BD9BF1}" destId="{EBF5C4A9-8F25-42E6-99D7-2C913DA5FFA6}" srcOrd="0" destOrd="0" presId="urn:microsoft.com/office/officeart/2018/2/layout/IconVerticalSolidList"/>
    <dgm:cxn modelId="{DCCE32D3-F111-472A-89C8-FD8D8B5C6E05}" type="presParOf" srcId="{F72557B2-6F4C-4ABF-A7D2-F6992A094A8A}" destId="{6523908D-3115-4844-8888-42F923C372AC}" srcOrd="0" destOrd="0" presId="urn:microsoft.com/office/officeart/2018/2/layout/IconVerticalSolidList"/>
    <dgm:cxn modelId="{24067819-AD4E-4203-8568-D238CC1BAC5A}" type="presParOf" srcId="{6523908D-3115-4844-8888-42F923C372AC}" destId="{AE1FF972-BE85-42C0-8EEE-6D3B35EACAFA}" srcOrd="0" destOrd="0" presId="urn:microsoft.com/office/officeart/2018/2/layout/IconVerticalSolidList"/>
    <dgm:cxn modelId="{8358DCCF-C1FB-4EBE-AACC-2D0EB423CE88}" type="presParOf" srcId="{6523908D-3115-4844-8888-42F923C372AC}" destId="{82093B62-F1BE-4136-A52E-25D21D9034EA}" srcOrd="1" destOrd="0" presId="urn:microsoft.com/office/officeart/2018/2/layout/IconVerticalSolidList"/>
    <dgm:cxn modelId="{9187E5E5-D1A9-4FCE-B268-7F6CAFE5EEFD}" type="presParOf" srcId="{6523908D-3115-4844-8888-42F923C372AC}" destId="{C467E43B-0F1A-4FB0-A89A-E6148FE4F4AA}" srcOrd="2" destOrd="0" presId="urn:microsoft.com/office/officeart/2018/2/layout/IconVerticalSolidList"/>
    <dgm:cxn modelId="{6911A80D-9D82-4F03-BE5E-6963549CAF0C}" type="presParOf" srcId="{6523908D-3115-4844-8888-42F923C372AC}" destId="{EBF5C4A9-8F25-42E6-99D7-2C913DA5FFA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FF972-BE85-42C0-8EEE-6D3B35EACAFA}">
      <dsp:nvSpPr>
        <dsp:cNvPr id="0" name=""/>
        <dsp:cNvSpPr/>
      </dsp:nvSpPr>
      <dsp:spPr>
        <a:xfrm>
          <a:off x="0" y="759994"/>
          <a:ext cx="8585397" cy="14030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093B62-F1BE-4136-A52E-25D21D9034EA}">
      <dsp:nvSpPr>
        <dsp:cNvPr id="0" name=""/>
        <dsp:cNvSpPr/>
      </dsp:nvSpPr>
      <dsp:spPr>
        <a:xfrm>
          <a:off x="424427" y="1075685"/>
          <a:ext cx="771687" cy="77168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miter/>
        </a:ln>
        <a:effectLst/>
      </dsp:spPr>
      <dsp:style>
        <a:lnRef idx="2">
          <a:scrgbClr r="0" g="0" b="0"/>
        </a:lnRef>
        <a:fillRef idx="1">
          <a:scrgbClr r="0" g="0" b="0"/>
        </a:fillRef>
        <a:effectRef idx="0">
          <a:scrgbClr r="0" g="0" b="0"/>
        </a:effectRef>
        <a:fontRef idx="minor">
          <a:schemeClr val="lt1"/>
        </a:fontRef>
      </dsp:style>
    </dsp:sp>
    <dsp:sp modelId="{EBF5C4A9-8F25-42E6-99D7-2C913DA5FFA6}">
      <dsp:nvSpPr>
        <dsp:cNvPr id="0" name=""/>
        <dsp:cNvSpPr/>
      </dsp:nvSpPr>
      <dsp:spPr>
        <a:xfrm>
          <a:off x="1620543" y="759994"/>
          <a:ext cx="6964853" cy="1403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491" tIns="148491" rIns="148491" bIns="148491" numCol="1" spcCol="1270" anchor="ctr" anchorCtr="0">
          <a:noAutofit/>
        </a:bodyPr>
        <a:lstStyle/>
        <a:p>
          <a:pPr marL="0" lvl="0" indent="0" algn="l" defTabSz="1111250">
            <a:lnSpc>
              <a:spcPct val="100000"/>
            </a:lnSpc>
            <a:spcBef>
              <a:spcPct val="0"/>
            </a:spcBef>
            <a:spcAft>
              <a:spcPct val="35000"/>
            </a:spcAft>
            <a:buNone/>
          </a:pPr>
          <a:r>
            <a:rPr lang="en-US" sz="2500" kern="1200" dirty="0"/>
            <a:t>Providing the business case (reason for initiating a project).</a:t>
          </a:r>
        </a:p>
      </dsp:txBody>
      <dsp:txXfrm>
        <a:off x="1620543" y="759994"/>
        <a:ext cx="6964853" cy="1403067"/>
      </dsp:txXfrm>
    </dsp:sp>
    <dsp:sp modelId="{AD61AC15-6029-40CB-96E0-3BC714A12ACC}">
      <dsp:nvSpPr>
        <dsp:cNvPr id="0" name=""/>
        <dsp:cNvSpPr/>
      </dsp:nvSpPr>
      <dsp:spPr>
        <a:xfrm>
          <a:off x="0" y="2513829"/>
          <a:ext cx="8585397" cy="14030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B809F5-016F-434B-A3A0-DFA0436EA1C8}">
      <dsp:nvSpPr>
        <dsp:cNvPr id="0" name=""/>
        <dsp:cNvSpPr/>
      </dsp:nvSpPr>
      <dsp:spPr>
        <a:xfrm>
          <a:off x="424427" y="2829519"/>
          <a:ext cx="771687" cy="77168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miter/>
        </a:ln>
        <a:effectLst/>
      </dsp:spPr>
      <dsp:style>
        <a:lnRef idx="2">
          <a:scrgbClr r="0" g="0" b="0"/>
        </a:lnRef>
        <a:fillRef idx="1">
          <a:scrgbClr r="0" g="0" b="0"/>
        </a:fillRef>
        <a:effectRef idx="0">
          <a:scrgbClr r="0" g="0" b="0"/>
        </a:effectRef>
        <a:fontRef idx="minor">
          <a:schemeClr val="lt1"/>
        </a:fontRef>
      </dsp:style>
    </dsp:sp>
    <dsp:sp modelId="{907B9080-CDEA-4EFB-B8D8-6E528B46A91C}">
      <dsp:nvSpPr>
        <dsp:cNvPr id="0" name=""/>
        <dsp:cNvSpPr/>
      </dsp:nvSpPr>
      <dsp:spPr>
        <a:xfrm>
          <a:off x="1620543" y="2513829"/>
          <a:ext cx="6964853" cy="1403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491" tIns="148491" rIns="148491" bIns="148491" numCol="1" spcCol="1270" anchor="ctr" anchorCtr="0">
          <a:noAutofit/>
        </a:bodyPr>
        <a:lstStyle/>
        <a:p>
          <a:pPr marL="0" lvl="0" indent="0" algn="l" defTabSz="1111250">
            <a:lnSpc>
              <a:spcPct val="100000"/>
            </a:lnSpc>
            <a:spcBef>
              <a:spcPct val="0"/>
            </a:spcBef>
            <a:spcAft>
              <a:spcPct val="35000"/>
            </a:spcAft>
            <a:buNone/>
          </a:pPr>
          <a:r>
            <a:rPr lang="en-US" sz="2500" kern="1200" dirty="0"/>
            <a:t>Being available to the project team.</a:t>
          </a:r>
        </a:p>
      </dsp:txBody>
      <dsp:txXfrm>
        <a:off x="1620543" y="2513829"/>
        <a:ext cx="6964853" cy="14030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FF972-BE85-42C0-8EEE-6D3B35EACAFA}">
      <dsp:nvSpPr>
        <dsp:cNvPr id="0" name=""/>
        <dsp:cNvSpPr/>
      </dsp:nvSpPr>
      <dsp:spPr>
        <a:xfrm>
          <a:off x="0" y="1636912"/>
          <a:ext cx="8585397" cy="14030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093B62-F1BE-4136-A52E-25D21D9034EA}">
      <dsp:nvSpPr>
        <dsp:cNvPr id="0" name=""/>
        <dsp:cNvSpPr/>
      </dsp:nvSpPr>
      <dsp:spPr>
        <a:xfrm>
          <a:off x="424427" y="1952602"/>
          <a:ext cx="771687" cy="77168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miter/>
        </a:ln>
        <a:effectLst/>
      </dsp:spPr>
      <dsp:style>
        <a:lnRef idx="2">
          <a:scrgbClr r="0" g="0" b="0"/>
        </a:lnRef>
        <a:fillRef idx="1">
          <a:scrgbClr r="0" g="0" b="0"/>
        </a:fillRef>
        <a:effectRef idx="0">
          <a:scrgbClr r="0" g="0" b="0"/>
        </a:effectRef>
        <a:fontRef idx="minor">
          <a:schemeClr val="lt1"/>
        </a:fontRef>
      </dsp:style>
    </dsp:sp>
    <dsp:sp modelId="{EBF5C4A9-8F25-42E6-99D7-2C913DA5FFA6}">
      <dsp:nvSpPr>
        <dsp:cNvPr id="0" name=""/>
        <dsp:cNvSpPr/>
      </dsp:nvSpPr>
      <dsp:spPr>
        <a:xfrm>
          <a:off x="1620543" y="1636912"/>
          <a:ext cx="6964853" cy="1403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491" tIns="148491" rIns="148491" bIns="148491"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Arial"/>
            </a:rPr>
            <a:t>The</a:t>
          </a:r>
          <a:r>
            <a:rPr lang="en-US" sz="2500" kern="1200" dirty="0"/>
            <a:t> project manager should be informed about the progress of the team members.</a:t>
          </a:r>
        </a:p>
      </dsp:txBody>
      <dsp:txXfrm>
        <a:off x="1620543" y="1636912"/>
        <a:ext cx="6964853" cy="140306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FF972-BE85-42C0-8EEE-6D3B35EACAFA}">
      <dsp:nvSpPr>
        <dsp:cNvPr id="0" name=""/>
        <dsp:cNvSpPr/>
      </dsp:nvSpPr>
      <dsp:spPr>
        <a:xfrm>
          <a:off x="0" y="1636912"/>
          <a:ext cx="8585397" cy="14030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093B62-F1BE-4136-A52E-25D21D9034EA}">
      <dsp:nvSpPr>
        <dsp:cNvPr id="0" name=""/>
        <dsp:cNvSpPr/>
      </dsp:nvSpPr>
      <dsp:spPr>
        <a:xfrm>
          <a:off x="424427" y="1952602"/>
          <a:ext cx="771687" cy="77168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miter/>
        </a:ln>
        <a:effectLst/>
      </dsp:spPr>
      <dsp:style>
        <a:lnRef idx="2">
          <a:scrgbClr r="0" g="0" b="0"/>
        </a:lnRef>
        <a:fillRef idx="1">
          <a:scrgbClr r="0" g="0" b="0"/>
        </a:fillRef>
        <a:effectRef idx="0">
          <a:scrgbClr r="0" g="0" b="0"/>
        </a:effectRef>
        <a:fontRef idx="minor">
          <a:schemeClr val="lt1"/>
        </a:fontRef>
      </dsp:style>
    </dsp:sp>
    <dsp:sp modelId="{EBF5C4A9-8F25-42E6-99D7-2C913DA5FFA6}">
      <dsp:nvSpPr>
        <dsp:cNvPr id="0" name=""/>
        <dsp:cNvSpPr/>
      </dsp:nvSpPr>
      <dsp:spPr>
        <a:xfrm>
          <a:off x="1620543" y="1636912"/>
          <a:ext cx="6964853" cy="1403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491" tIns="148491" rIns="148491" bIns="148491" numCol="1" spcCol="1270" anchor="ctr" anchorCtr="0">
          <a:noAutofit/>
        </a:bodyPr>
        <a:lstStyle/>
        <a:p>
          <a:pPr marL="0" lvl="0" indent="0" algn="l" defTabSz="1111250">
            <a:lnSpc>
              <a:spcPct val="100000"/>
            </a:lnSpc>
            <a:spcBef>
              <a:spcPct val="0"/>
            </a:spcBef>
            <a:spcAft>
              <a:spcPct val="35000"/>
            </a:spcAft>
            <a:buNone/>
          </a:pPr>
          <a:r>
            <a:rPr lang="en-US" sz="2500" kern="1200" dirty="0"/>
            <a:t>The team members are responsible for completing the tasks assigned to them by the project manager.</a:t>
          </a:r>
        </a:p>
      </dsp:txBody>
      <dsp:txXfrm>
        <a:off x="1620543" y="1636912"/>
        <a:ext cx="6964853" cy="140306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FF972-BE85-42C0-8EEE-6D3B35EACAFA}">
      <dsp:nvSpPr>
        <dsp:cNvPr id="0" name=""/>
        <dsp:cNvSpPr/>
      </dsp:nvSpPr>
      <dsp:spPr>
        <a:xfrm>
          <a:off x="0" y="1636912"/>
          <a:ext cx="8585397" cy="14030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093B62-F1BE-4136-A52E-25D21D9034EA}">
      <dsp:nvSpPr>
        <dsp:cNvPr id="0" name=""/>
        <dsp:cNvSpPr/>
      </dsp:nvSpPr>
      <dsp:spPr>
        <a:xfrm>
          <a:off x="424427" y="1952602"/>
          <a:ext cx="771687" cy="77168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miter/>
        </a:ln>
        <a:effectLst/>
      </dsp:spPr>
      <dsp:style>
        <a:lnRef idx="2">
          <a:scrgbClr r="0" g="0" b="0"/>
        </a:lnRef>
        <a:fillRef idx="1">
          <a:scrgbClr r="0" g="0" b="0"/>
        </a:fillRef>
        <a:effectRef idx="0">
          <a:scrgbClr r="0" g="0" b="0"/>
        </a:effectRef>
        <a:fontRef idx="minor">
          <a:schemeClr val="lt1"/>
        </a:fontRef>
      </dsp:style>
    </dsp:sp>
    <dsp:sp modelId="{EBF5C4A9-8F25-42E6-99D7-2C913DA5FFA6}">
      <dsp:nvSpPr>
        <dsp:cNvPr id="0" name=""/>
        <dsp:cNvSpPr/>
      </dsp:nvSpPr>
      <dsp:spPr>
        <a:xfrm>
          <a:off x="1620543" y="1636912"/>
          <a:ext cx="6964853" cy="1403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491" tIns="148491" rIns="148491" bIns="148491" numCol="1" spcCol="1270" anchor="ctr" anchorCtr="0">
          <a:noAutofit/>
        </a:bodyPr>
        <a:lstStyle/>
        <a:p>
          <a:pPr marL="0" lvl="0" indent="0" algn="l" defTabSz="800100" rtl="0">
            <a:lnSpc>
              <a:spcPct val="100000"/>
            </a:lnSpc>
            <a:spcBef>
              <a:spcPct val="0"/>
            </a:spcBef>
            <a:spcAft>
              <a:spcPct val="35000"/>
            </a:spcAft>
            <a:buNone/>
          </a:pPr>
          <a:r>
            <a:rPr lang="en-US" sz="1800" kern="1200" dirty="0"/>
            <a:t>The team members are consulted about different topics depending on their expertise. They may be consulted about timelines, feasibility, availability, or an area they are an expert in.</a:t>
          </a:r>
        </a:p>
      </dsp:txBody>
      <dsp:txXfrm>
        <a:off x="1620543" y="1636912"/>
        <a:ext cx="6964853" cy="140306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FF972-BE85-42C0-8EEE-6D3B35EACAFA}">
      <dsp:nvSpPr>
        <dsp:cNvPr id="0" name=""/>
        <dsp:cNvSpPr/>
      </dsp:nvSpPr>
      <dsp:spPr>
        <a:xfrm>
          <a:off x="0" y="759994"/>
          <a:ext cx="8585397" cy="14030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093B62-F1BE-4136-A52E-25D21D9034EA}">
      <dsp:nvSpPr>
        <dsp:cNvPr id="0" name=""/>
        <dsp:cNvSpPr/>
      </dsp:nvSpPr>
      <dsp:spPr>
        <a:xfrm>
          <a:off x="424427" y="1075685"/>
          <a:ext cx="771687" cy="77168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miter/>
        </a:ln>
        <a:effectLst/>
      </dsp:spPr>
      <dsp:style>
        <a:lnRef idx="2">
          <a:scrgbClr r="0" g="0" b="0"/>
        </a:lnRef>
        <a:fillRef idx="1">
          <a:scrgbClr r="0" g="0" b="0"/>
        </a:fillRef>
        <a:effectRef idx="0">
          <a:scrgbClr r="0" g="0" b="0"/>
        </a:effectRef>
        <a:fontRef idx="minor">
          <a:schemeClr val="lt1"/>
        </a:fontRef>
      </dsp:style>
    </dsp:sp>
    <dsp:sp modelId="{EBF5C4A9-8F25-42E6-99D7-2C913DA5FFA6}">
      <dsp:nvSpPr>
        <dsp:cNvPr id="0" name=""/>
        <dsp:cNvSpPr/>
      </dsp:nvSpPr>
      <dsp:spPr>
        <a:xfrm>
          <a:off x="1620543" y="759994"/>
          <a:ext cx="6964853" cy="1403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491" tIns="148491" rIns="148491" bIns="148491" numCol="1" spcCol="1270" anchor="ctr" anchorCtr="0">
          <a:noAutofit/>
        </a:bodyPr>
        <a:lstStyle/>
        <a:p>
          <a:pPr marL="0" lvl="0" indent="0" algn="l" defTabSz="1111250" rtl="0">
            <a:lnSpc>
              <a:spcPct val="100000"/>
            </a:lnSpc>
            <a:spcBef>
              <a:spcPct val="0"/>
            </a:spcBef>
            <a:spcAft>
              <a:spcPct val="35000"/>
            </a:spcAft>
            <a:buNone/>
          </a:pPr>
          <a:r>
            <a:rPr lang="en-US" sz="2500" kern="1200" dirty="0"/>
            <a:t>The </a:t>
          </a:r>
          <a:r>
            <a:rPr lang="en-US" sz="2500" kern="1200" dirty="0">
              <a:latin typeface="Arial"/>
            </a:rPr>
            <a:t>team members </a:t>
          </a:r>
          <a:r>
            <a:rPr lang="en-US" sz="2500" kern="1200" dirty="0"/>
            <a:t>should be informed about their individual responsibilities and when they need to be completed by.</a:t>
          </a:r>
          <a:r>
            <a:rPr lang="en-US" sz="2500" kern="1200" dirty="0">
              <a:latin typeface="Arial"/>
            </a:rPr>
            <a:t> </a:t>
          </a:r>
        </a:p>
      </dsp:txBody>
      <dsp:txXfrm>
        <a:off x="1620543" y="759994"/>
        <a:ext cx="6964853" cy="1403067"/>
      </dsp:txXfrm>
    </dsp:sp>
    <dsp:sp modelId="{700AC9E0-D081-452F-93F2-BE43089B0833}">
      <dsp:nvSpPr>
        <dsp:cNvPr id="0" name=""/>
        <dsp:cNvSpPr/>
      </dsp:nvSpPr>
      <dsp:spPr>
        <a:xfrm>
          <a:off x="0" y="2513829"/>
          <a:ext cx="8585397" cy="14030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0BABDE-2DE0-44DD-B8CF-468EBF2B225A}">
      <dsp:nvSpPr>
        <dsp:cNvPr id="0" name=""/>
        <dsp:cNvSpPr/>
      </dsp:nvSpPr>
      <dsp:spPr>
        <a:xfrm>
          <a:off x="424427" y="2829519"/>
          <a:ext cx="771687" cy="771687"/>
        </a:xfrm>
        <a:prstGeom prst="rect">
          <a:avLst/>
        </a:prstGeom>
        <a:solidFill>
          <a:schemeClr val="accent2">
            <a:hueOff val="4681519"/>
            <a:satOff val="-5839"/>
            <a:lumOff val="1373"/>
            <a:alphaOff val="0"/>
          </a:schemeClr>
        </a:solidFill>
        <a:ln w="25400" cap="flat" cmpd="sng" algn="ctr">
          <a:solidFill>
            <a:schemeClr val="lt1">
              <a:alpha val="0"/>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01414F4C-3407-4D2E-90C0-338326301610}">
      <dsp:nvSpPr>
        <dsp:cNvPr id="0" name=""/>
        <dsp:cNvSpPr/>
      </dsp:nvSpPr>
      <dsp:spPr>
        <a:xfrm>
          <a:off x="1620543" y="2513829"/>
          <a:ext cx="6964853" cy="1403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491" tIns="148491" rIns="148491" bIns="148491" numCol="1" spcCol="1270" anchor="ctr" anchorCtr="0">
          <a:noAutofit/>
        </a:bodyPr>
        <a:lstStyle/>
        <a:p>
          <a:pPr marL="0" lvl="0" indent="0" algn="l" defTabSz="1111250">
            <a:lnSpc>
              <a:spcPct val="100000"/>
            </a:lnSpc>
            <a:spcBef>
              <a:spcPct val="0"/>
            </a:spcBef>
            <a:spcAft>
              <a:spcPct val="35000"/>
            </a:spcAft>
            <a:buNone/>
          </a:pPr>
          <a:r>
            <a:rPr lang="en-US" sz="2500" kern="1200" dirty="0"/>
            <a:t>They should also be informed of any suggested improvements once the project is completed.</a:t>
          </a:r>
        </a:p>
      </dsp:txBody>
      <dsp:txXfrm>
        <a:off x="1620543" y="2513829"/>
        <a:ext cx="6964853" cy="14030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FF972-BE85-42C0-8EEE-6D3B35EACAFA}">
      <dsp:nvSpPr>
        <dsp:cNvPr id="0" name=""/>
        <dsp:cNvSpPr/>
      </dsp:nvSpPr>
      <dsp:spPr>
        <a:xfrm>
          <a:off x="0" y="759994"/>
          <a:ext cx="8585397" cy="14030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093B62-F1BE-4136-A52E-25D21D9034EA}">
      <dsp:nvSpPr>
        <dsp:cNvPr id="0" name=""/>
        <dsp:cNvSpPr/>
      </dsp:nvSpPr>
      <dsp:spPr>
        <a:xfrm>
          <a:off x="424427" y="1075685"/>
          <a:ext cx="771687" cy="77168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miter/>
        </a:ln>
        <a:effectLst/>
      </dsp:spPr>
      <dsp:style>
        <a:lnRef idx="2">
          <a:scrgbClr r="0" g="0" b="0"/>
        </a:lnRef>
        <a:fillRef idx="1">
          <a:scrgbClr r="0" g="0" b="0"/>
        </a:fillRef>
        <a:effectRef idx="0">
          <a:scrgbClr r="0" g="0" b="0"/>
        </a:effectRef>
        <a:fontRef idx="minor">
          <a:schemeClr val="lt1"/>
        </a:fontRef>
      </dsp:style>
    </dsp:sp>
    <dsp:sp modelId="{EBF5C4A9-8F25-42E6-99D7-2C913DA5FFA6}">
      <dsp:nvSpPr>
        <dsp:cNvPr id="0" name=""/>
        <dsp:cNvSpPr/>
      </dsp:nvSpPr>
      <dsp:spPr>
        <a:xfrm>
          <a:off x="1620543" y="759994"/>
          <a:ext cx="6964853" cy="1403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491" tIns="148491" rIns="148491" bIns="148491" numCol="1" spcCol="1270" anchor="ctr" anchorCtr="0">
          <a:noAutofit/>
        </a:bodyPr>
        <a:lstStyle/>
        <a:p>
          <a:pPr marL="0" lvl="0" indent="0" algn="l" defTabSz="1111250">
            <a:lnSpc>
              <a:spcPct val="100000"/>
            </a:lnSpc>
            <a:spcBef>
              <a:spcPct val="0"/>
            </a:spcBef>
            <a:spcAft>
              <a:spcPct val="35000"/>
            </a:spcAft>
            <a:buNone/>
          </a:pPr>
          <a:r>
            <a:rPr lang="en-US" sz="2500" kern="1200"/>
            <a:t> The project sponsor is accountable for effectively communicating their vision</a:t>
          </a:r>
          <a:r>
            <a:rPr lang="en-US" sz="2500" kern="1200">
              <a:latin typeface="Arial"/>
            </a:rPr>
            <a:t>.</a:t>
          </a:r>
          <a:endParaRPr lang="en-US" sz="2500" kern="1200"/>
        </a:p>
      </dsp:txBody>
      <dsp:txXfrm>
        <a:off x="1620543" y="759994"/>
        <a:ext cx="6964853" cy="1403067"/>
      </dsp:txXfrm>
    </dsp:sp>
    <dsp:sp modelId="{AD61AC15-6029-40CB-96E0-3BC714A12ACC}">
      <dsp:nvSpPr>
        <dsp:cNvPr id="0" name=""/>
        <dsp:cNvSpPr/>
      </dsp:nvSpPr>
      <dsp:spPr>
        <a:xfrm>
          <a:off x="0" y="2513829"/>
          <a:ext cx="8585397" cy="14030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B809F5-016F-434B-A3A0-DFA0436EA1C8}">
      <dsp:nvSpPr>
        <dsp:cNvPr id="0" name=""/>
        <dsp:cNvSpPr/>
      </dsp:nvSpPr>
      <dsp:spPr>
        <a:xfrm>
          <a:off x="424427" y="2829519"/>
          <a:ext cx="771687" cy="771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miter/>
        </a:ln>
        <a:effectLst/>
      </dsp:spPr>
      <dsp:style>
        <a:lnRef idx="2">
          <a:scrgbClr r="0" g="0" b="0"/>
        </a:lnRef>
        <a:fillRef idx="1">
          <a:scrgbClr r="0" g="0" b="0"/>
        </a:fillRef>
        <a:effectRef idx="0">
          <a:scrgbClr r="0" g="0" b="0"/>
        </a:effectRef>
        <a:fontRef idx="minor">
          <a:schemeClr val="lt1"/>
        </a:fontRef>
      </dsp:style>
    </dsp:sp>
    <dsp:sp modelId="{907B9080-CDEA-4EFB-B8D8-6E528B46A91C}">
      <dsp:nvSpPr>
        <dsp:cNvPr id="0" name=""/>
        <dsp:cNvSpPr/>
      </dsp:nvSpPr>
      <dsp:spPr>
        <a:xfrm>
          <a:off x="1620543" y="2513829"/>
          <a:ext cx="6964853" cy="1403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491" tIns="148491" rIns="148491" bIns="148491" numCol="1" spcCol="1270" anchor="ctr" anchorCtr="0">
          <a:noAutofit/>
        </a:bodyPr>
        <a:lstStyle/>
        <a:p>
          <a:pPr marL="0" lvl="0" indent="0" algn="l" defTabSz="1111250">
            <a:lnSpc>
              <a:spcPct val="100000"/>
            </a:lnSpc>
            <a:spcBef>
              <a:spcPct val="0"/>
            </a:spcBef>
            <a:spcAft>
              <a:spcPct val="35000"/>
            </a:spcAft>
            <a:buNone/>
          </a:pPr>
          <a:r>
            <a:rPr lang="en-US" sz="2500" kern="1200">
              <a:latin typeface="Arial"/>
            </a:rPr>
            <a:t>They are also accountable for the </a:t>
          </a:r>
          <a:r>
            <a:rPr lang="en-US" sz="2500" kern="1200"/>
            <a:t>the ethical ramifications </a:t>
          </a:r>
          <a:r>
            <a:rPr lang="en-US" sz="2500" kern="1200">
              <a:latin typeface="Arial"/>
            </a:rPr>
            <a:t>of the project</a:t>
          </a:r>
          <a:r>
            <a:rPr lang="en-US" sz="2500" kern="1200"/>
            <a:t>.</a:t>
          </a:r>
        </a:p>
      </dsp:txBody>
      <dsp:txXfrm>
        <a:off x="1620543" y="2513829"/>
        <a:ext cx="6964853" cy="14030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FF972-BE85-42C0-8EEE-6D3B35EACAFA}">
      <dsp:nvSpPr>
        <dsp:cNvPr id="0" name=""/>
        <dsp:cNvSpPr/>
      </dsp:nvSpPr>
      <dsp:spPr>
        <a:xfrm>
          <a:off x="0" y="1636912"/>
          <a:ext cx="8585397" cy="14030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093B62-F1BE-4136-A52E-25D21D9034EA}">
      <dsp:nvSpPr>
        <dsp:cNvPr id="0" name=""/>
        <dsp:cNvSpPr/>
      </dsp:nvSpPr>
      <dsp:spPr>
        <a:xfrm>
          <a:off x="424427" y="1952602"/>
          <a:ext cx="771687" cy="77168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miter/>
        </a:ln>
        <a:effectLst/>
      </dsp:spPr>
      <dsp:style>
        <a:lnRef idx="2">
          <a:scrgbClr r="0" g="0" b="0"/>
        </a:lnRef>
        <a:fillRef idx="1">
          <a:scrgbClr r="0" g="0" b="0"/>
        </a:fillRef>
        <a:effectRef idx="0">
          <a:scrgbClr r="0" g="0" b="0"/>
        </a:effectRef>
        <a:fontRef idx="minor">
          <a:schemeClr val="lt1"/>
        </a:fontRef>
      </dsp:style>
    </dsp:sp>
    <dsp:sp modelId="{EBF5C4A9-8F25-42E6-99D7-2C913DA5FFA6}">
      <dsp:nvSpPr>
        <dsp:cNvPr id="0" name=""/>
        <dsp:cNvSpPr/>
      </dsp:nvSpPr>
      <dsp:spPr>
        <a:xfrm>
          <a:off x="1620543" y="1636912"/>
          <a:ext cx="6964853" cy="1403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491" tIns="148491" rIns="148491" bIns="148491" numCol="1" spcCol="1270" anchor="ctr" anchorCtr="0">
          <a:noAutofit/>
        </a:bodyPr>
        <a:lstStyle/>
        <a:p>
          <a:pPr marL="0" lvl="0" indent="0" algn="l" defTabSz="1111250">
            <a:lnSpc>
              <a:spcPct val="100000"/>
            </a:lnSpc>
            <a:spcBef>
              <a:spcPct val="0"/>
            </a:spcBef>
            <a:spcAft>
              <a:spcPct val="35000"/>
            </a:spcAft>
            <a:buNone/>
          </a:pPr>
          <a:r>
            <a:rPr lang="en-US" sz="2500" kern="1200" dirty="0"/>
            <a:t> </a:t>
          </a:r>
          <a:r>
            <a:rPr lang="en-US" sz="2500" kern="1200"/>
            <a:t>The project sponsor should be consulted about key decisions or changes to the project (scope, time, cost). </a:t>
          </a:r>
        </a:p>
      </dsp:txBody>
      <dsp:txXfrm>
        <a:off x="1620543" y="1636912"/>
        <a:ext cx="6964853" cy="14030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FF972-BE85-42C0-8EEE-6D3B35EACAFA}">
      <dsp:nvSpPr>
        <dsp:cNvPr id="0" name=""/>
        <dsp:cNvSpPr/>
      </dsp:nvSpPr>
      <dsp:spPr>
        <a:xfrm>
          <a:off x="0" y="1636912"/>
          <a:ext cx="8585397" cy="14030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093B62-F1BE-4136-A52E-25D21D9034EA}">
      <dsp:nvSpPr>
        <dsp:cNvPr id="0" name=""/>
        <dsp:cNvSpPr/>
      </dsp:nvSpPr>
      <dsp:spPr>
        <a:xfrm>
          <a:off x="424427" y="1952602"/>
          <a:ext cx="771687" cy="77168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miter/>
        </a:ln>
        <a:effectLst/>
      </dsp:spPr>
      <dsp:style>
        <a:lnRef idx="2">
          <a:scrgbClr r="0" g="0" b="0"/>
        </a:lnRef>
        <a:fillRef idx="1">
          <a:scrgbClr r="0" g="0" b="0"/>
        </a:fillRef>
        <a:effectRef idx="0">
          <a:scrgbClr r="0" g="0" b="0"/>
        </a:effectRef>
        <a:fontRef idx="minor">
          <a:schemeClr val="lt1"/>
        </a:fontRef>
      </dsp:style>
    </dsp:sp>
    <dsp:sp modelId="{EBF5C4A9-8F25-42E6-99D7-2C913DA5FFA6}">
      <dsp:nvSpPr>
        <dsp:cNvPr id="0" name=""/>
        <dsp:cNvSpPr/>
      </dsp:nvSpPr>
      <dsp:spPr>
        <a:xfrm>
          <a:off x="1620543" y="1636912"/>
          <a:ext cx="6964853" cy="1403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491" tIns="148491" rIns="148491" bIns="148491" numCol="1" spcCol="1270" anchor="ctr" anchorCtr="0">
          <a:noAutofit/>
        </a:bodyPr>
        <a:lstStyle/>
        <a:p>
          <a:pPr marL="0" lvl="0" indent="0" algn="l" defTabSz="1111250" rtl="0">
            <a:lnSpc>
              <a:spcPct val="100000"/>
            </a:lnSpc>
            <a:spcBef>
              <a:spcPct val="0"/>
            </a:spcBef>
            <a:spcAft>
              <a:spcPct val="35000"/>
            </a:spcAft>
            <a:buNone/>
          </a:pPr>
          <a:r>
            <a:rPr lang="en-US" sz="2500" kern="1200"/>
            <a:t>The project sponsor should be informed about the</a:t>
          </a:r>
          <a:r>
            <a:rPr lang="en-US" sz="2500" kern="1200">
              <a:latin typeface="Arial"/>
            </a:rPr>
            <a:t> overall progress</a:t>
          </a:r>
          <a:r>
            <a:rPr lang="en-US" sz="2500" kern="1200"/>
            <a:t> of the project throughout its duration</a:t>
          </a:r>
          <a:r>
            <a:rPr lang="en-US" sz="2500" kern="1200">
              <a:latin typeface="Arial"/>
            </a:rPr>
            <a:t>, not all the details.</a:t>
          </a:r>
          <a:endParaRPr lang="en-US" sz="2500" kern="1200"/>
        </a:p>
      </dsp:txBody>
      <dsp:txXfrm>
        <a:off x="1620543" y="1636912"/>
        <a:ext cx="6964853" cy="14030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FF972-BE85-42C0-8EEE-6D3B35EACAFA}">
      <dsp:nvSpPr>
        <dsp:cNvPr id="0" name=""/>
        <dsp:cNvSpPr/>
      </dsp:nvSpPr>
      <dsp:spPr>
        <a:xfrm>
          <a:off x="0" y="672303"/>
          <a:ext cx="8585397" cy="14907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093B62-F1BE-4136-A52E-25D21D9034EA}">
      <dsp:nvSpPr>
        <dsp:cNvPr id="0" name=""/>
        <dsp:cNvSpPr/>
      </dsp:nvSpPr>
      <dsp:spPr>
        <a:xfrm>
          <a:off x="450954" y="1007724"/>
          <a:ext cx="819917" cy="81991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miter/>
        </a:ln>
        <a:effectLst/>
      </dsp:spPr>
      <dsp:style>
        <a:lnRef idx="2">
          <a:scrgbClr r="0" g="0" b="0"/>
        </a:lnRef>
        <a:fillRef idx="1">
          <a:scrgbClr r="0" g="0" b="0"/>
        </a:fillRef>
        <a:effectRef idx="0">
          <a:scrgbClr r="0" g="0" b="0"/>
        </a:effectRef>
        <a:fontRef idx="minor">
          <a:schemeClr val="lt1"/>
        </a:fontRef>
      </dsp:style>
    </dsp:sp>
    <dsp:sp modelId="{EBF5C4A9-8F25-42E6-99D7-2C913DA5FFA6}">
      <dsp:nvSpPr>
        <dsp:cNvPr id="0" name=""/>
        <dsp:cNvSpPr/>
      </dsp:nvSpPr>
      <dsp:spPr>
        <a:xfrm>
          <a:off x="1721827" y="672303"/>
          <a:ext cx="6863569" cy="1490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772" tIns="157772" rIns="157772" bIns="157772" numCol="1" spcCol="1270" anchor="ctr" anchorCtr="0">
          <a:noAutofit/>
        </a:bodyPr>
        <a:lstStyle/>
        <a:p>
          <a:pPr marL="0" lvl="0" indent="0" algn="l" defTabSz="889000" rtl="0">
            <a:lnSpc>
              <a:spcPct val="100000"/>
            </a:lnSpc>
            <a:spcBef>
              <a:spcPct val="0"/>
            </a:spcBef>
            <a:spcAft>
              <a:spcPct val="35000"/>
            </a:spcAft>
            <a:buNone/>
          </a:pPr>
          <a:r>
            <a:rPr lang="en-US" sz="2000" kern="1200" dirty="0"/>
            <a:t> The project owner is responsible for determining the feasibility of the product aka can this project be completed the way the sponsor wants, in their timeframe, and for their price. </a:t>
          </a:r>
        </a:p>
      </dsp:txBody>
      <dsp:txXfrm>
        <a:off x="1721827" y="672303"/>
        <a:ext cx="6863569" cy="1490759"/>
      </dsp:txXfrm>
    </dsp:sp>
    <dsp:sp modelId="{AD61AC15-6029-40CB-96E0-3BC714A12ACC}">
      <dsp:nvSpPr>
        <dsp:cNvPr id="0" name=""/>
        <dsp:cNvSpPr/>
      </dsp:nvSpPr>
      <dsp:spPr>
        <a:xfrm>
          <a:off x="0" y="2513829"/>
          <a:ext cx="8585397" cy="14907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B809F5-016F-434B-A3A0-DFA0436EA1C8}">
      <dsp:nvSpPr>
        <dsp:cNvPr id="0" name=""/>
        <dsp:cNvSpPr/>
      </dsp:nvSpPr>
      <dsp:spPr>
        <a:xfrm>
          <a:off x="450954" y="2849250"/>
          <a:ext cx="819917" cy="81991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25400" cap="flat" cmpd="sng" algn="ctr">
          <a:noFill/>
          <a:prstDash val="solid"/>
          <a:miter/>
        </a:ln>
        <a:effectLst/>
      </dsp:spPr>
      <dsp:style>
        <a:lnRef idx="2">
          <a:scrgbClr r="0" g="0" b="0"/>
        </a:lnRef>
        <a:fillRef idx="1">
          <a:scrgbClr r="0" g="0" b="0"/>
        </a:fillRef>
        <a:effectRef idx="0">
          <a:scrgbClr r="0" g="0" b="0"/>
        </a:effectRef>
        <a:fontRef idx="minor">
          <a:schemeClr val="lt1"/>
        </a:fontRef>
      </dsp:style>
    </dsp:sp>
    <dsp:sp modelId="{907B9080-CDEA-4EFB-B8D8-6E528B46A91C}">
      <dsp:nvSpPr>
        <dsp:cNvPr id="0" name=""/>
        <dsp:cNvSpPr/>
      </dsp:nvSpPr>
      <dsp:spPr>
        <a:xfrm>
          <a:off x="1721827" y="2513829"/>
          <a:ext cx="6863569" cy="1490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772" tIns="157772" rIns="157772" bIns="157772" numCol="1" spcCol="1270" anchor="ctr" anchorCtr="0">
          <a:noAutofit/>
        </a:bodyPr>
        <a:lstStyle/>
        <a:p>
          <a:pPr marL="0" lvl="0" indent="0" algn="l" defTabSz="889000" rtl="0">
            <a:lnSpc>
              <a:spcPct val="100000"/>
            </a:lnSpc>
            <a:spcBef>
              <a:spcPct val="0"/>
            </a:spcBef>
            <a:spcAft>
              <a:spcPct val="35000"/>
            </a:spcAft>
            <a:buNone/>
          </a:pPr>
          <a:r>
            <a:rPr lang="en-US" sz="2000" kern="1200" dirty="0"/>
            <a:t>The project owner is also responsible for making adjustments throughout the life of the product. </a:t>
          </a:r>
        </a:p>
      </dsp:txBody>
      <dsp:txXfrm>
        <a:off x="1721827" y="2513829"/>
        <a:ext cx="6863569" cy="14907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FF972-BE85-42C0-8EEE-6D3B35EACAFA}">
      <dsp:nvSpPr>
        <dsp:cNvPr id="0" name=""/>
        <dsp:cNvSpPr/>
      </dsp:nvSpPr>
      <dsp:spPr>
        <a:xfrm>
          <a:off x="0" y="1439605"/>
          <a:ext cx="8585397" cy="17976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093B62-F1BE-4136-A52E-25D21D9034EA}">
      <dsp:nvSpPr>
        <dsp:cNvPr id="0" name=""/>
        <dsp:cNvSpPr/>
      </dsp:nvSpPr>
      <dsp:spPr>
        <a:xfrm>
          <a:off x="543798" y="1844083"/>
          <a:ext cx="988724" cy="98872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miter/>
        </a:ln>
        <a:effectLst/>
      </dsp:spPr>
      <dsp:style>
        <a:lnRef idx="2">
          <a:scrgbClr r="0" g="0" b="0"/>
        </a:lnRef>
        <a:fillRef idx="1">
          <a:scrgbClr r="0" g="0" b="0"/>
        </a:fillRef>
        <a:effectRef idx="0">
          <a:scrgbClr r="0" g="0" b="0"/>
        </a:effectRef>
        <a:fontRef idx="minor">
          <a:schemeClr val="lt1"/>
        </a:fontRef>
      </dsp:style>
    </dsp:sp>
    <dsp:sp modelId="{EBF5C4A9-8F25-42E6-99D7-2C913DA5FFA6}">
      <dsp:nvSpPr>
        <dsp:cNvPr id="0" name=""/>
        <dsp:cNvSpPr/>
      </dsp:nvSpPr>
      <dsp:spPr>
        <a:xfrm>
          <a:off x="2076320" y="1439605"/>
          <a:ext cx="6509076" cy="1797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255" tIns="190255" rIns="190255" bIns="190255" numCol="1" spcCol="1270" anchor="ctr" anchorCtr="0">
          <a:noAutofit/>
        </a:bodyPr>
        <a:lstStyle/>
        <a:p>
          <a:pPr marL="0" lvl="0" indent="0" algn="l" defTabSz="1066800">
            <a:lnSpc>
              <a:spcPct val="100000"/>
            </a:lnSpc>
            <a:spcBef>
              <a:spcPct val="0"/>
            </a:spcBef>
            <a:spcAft>
              <a:spcPct val="35000"/>
            </a:spcAft>
            <a:buNone/>
          </a:pPr>
          <a:r>
            <a:rPr lang="en-US" sz="2400" kern="1200" dirty="0"/>
            <a:t>The project owner is accountable for the outcome of the project and making sure that it is completed on time, on budget and at the correct level of quality.</a:t>
          </a:r>
        </a:p>
      </dsp:txBody>
      <dsp:txXfrm>
        <a:off x="2076320" y="1439605"/>
        <a:ext cx="6509076" cy="17976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FF972-BE85-42C0-8EEE-6D3B35EACAFA}">
      <dsp:nvSpPr>
        <dsp:cNvPr id="0" name=""/>
        <dsp:cNvSpPr/>
      </dsp:nvSpPr>
      <dsp:spPr>
        <a:xfrm>
          <a:off x="0" y="1636912"/>
          <a:ext cx="8585397" cy="14030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093B62-F1BE-4136-A52E-25D21D9034EA}">
      <dsp:nvSpPr>
        <dsp:cNvPr id="0" name=""/>
        <dsp:cNvSpPr/>
      </dsp:nvSpPr>
      <dsp:spPr>
        <a:xfrm>
          <a:off x="424427" y="1952602"/>
          <a:ext cx="771687" cy="77168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miter/>
        </a:ln>
        <a:effectLst/>
      </dsp:spPr>
      <dsp:style>
        <a:lnRef idx="2">
          <a:scrgbClr r="0" g="0" b="0"/>
        </a:lnRef>
        <a:fillRef idx="1">
          <a:scrgbClr r="0" g="0" b="0"/>
        </a:fillRef>
        <a:effectRef idx="0">
          <a:scrgbClr r="0" g="0" b="0"/>
        </a:effectRef>
        <a:fontRef idx="minor">
          <a:schemeClr val="lt1"/>
        </a:fontRef>
      </dsp:style>
    </dsp:sp>
    <dsp:sp modelId="{EBF5C4A9-8F25-42E6-99D7-2C913DA5FFA6}">
      <dsp:nvSpPr>
        <dsp:cNvPr id="0" name=""/>
        <dsp:cNvSpPr/>
      </dsp:nvSpPr>
      <dsp:spPr>
        <a:xfrm>
          <a:off x="1620543" y="1636912"/>
          <a:ext cx="6964853" cy="1403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491" tIns="148491" rIns="148491" bIns="148491" numCol="1" spcCol="1270" anchor="ctr" anchorCtr="0">
          <a:noAutofit/>
        </a:bodyPr>
        <a:lstStyle/>
        <a:p>
          <a:pPr marL="0" lvl="0" indent="0" algn="l" defTabSz="1111250">
            <a:lnSpc>
              <a:spcPct val="100000"/>
            </a:lnSpc>
            <a:spcBef>
              <a:spcPct val="0"/>
            </a:spcBef>
            <a:spcAft>
              <a:spcPct val="35000"/>
            </a:spcAft>
            <a:buNone/>
          </a:pPr>
          <a:r>
            <a:rPr lang="en-US" sz="2500" kern="1200"/>
            <a:t>The project owner should be informed about the progress of the project throughout its duration.</a:t>
          </a:r>
        </a:p>
      </dsp:txBody>
      <dsp:txXfrm>
        <a:off x="1620543" y="1636912"/>
        <a:ext cx="6964853" cy="14030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FF972-BE85-42C0-8EEE-6D3B35EACAFA}">
      <dsp:nvSpPr>
        <dsp:cNvPr id="0" name=""/>
        <dsp:cNvSpPr/>
      </dsp:nvSpPr>
      <dsp:spPr>
        <a:xfrm>
          <a:off x="0" y="1636912"/>
          <a:ext cx="8585397" cy="14030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093B62-F1BE-4136-A52E-25D21D9034EA}">
      <dsp:nvSpPr>
        <dsp:cNvPr id="0" name=""/>
        <dsp:cNvSpPr/>
      </dsp:nvSpPr>
      <dsp:spPr>
        <a:xfrm>
          <a:off x="424427" y="1952602"/>
          <a:ext cx="771687" cy="77168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25400" cap="flat" cmpd="sng" algn="ctr">
          <a:noFill/>
          <a:prstDash val="solid"/>
          <a:miter/>
        </a:ln>
        <a:effectLst/>
      </dsp:spPr>
      <dsp:style>
        <a:lnRef idx="2">
          <a:scrgbClr r="0" g="0" b="0"/>
        </a:lnRef>
        <a:fillRef idx="1">
          <a:scrgbClr r="0" g="0" b="0"/>
        </a:fillRef>
        <a:effectRef idx="0">
          <a:scrgbClr r="0" g="0" b="0"/>
        </a:effectRef>
        <a:fontRef idx="minor">
          <a:schemeClr val="lt1"/>
        </a:fontRef>
      </dsp:style>
    </dsp:sp>
    <dsp:sp modelId="{EBF5C4A9-8F25-42E6-99D7-2C913DA5FFA6}">
      <dsp:nvSpPr>
        <dsp:cNvPr id="0" name=""/>
        <dsp:cNvSpPr/>
      </dsp:nvSpPr>
      <dsp:spPr>
        <a:xfrm>
          <a:off x="1620543" y="1636912"/>
          <a:ext cx="6964853" cy="1403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491" tIns="148491" rIns="148491" bIns="148491" numCol="1" spcCol="1270" anchor="ctr" anchorCtr="0">
          <a:noAutofit/>
        </a:bodyPr>
        <a:lstStyle/>
        <a:p>
          <a:pPr marL="0" lvl="0" indent="0" algn="l" defTabSz="1066800">
            <a:lnSpc>
              <a:spcPct val="100000"/>
            </a:lnSpc>
            <a:spcBef>
              <a:spcPct val="0"/>
            </a:spcBef>
            <a:spcAft>
              <a:spcPct val="35000"/>
            </a:spcAft>
            <a:buNone/>
          </a:pPr>
          <a:r>
            <a:rPr lang="en-US" sz="2400" kern="1200"/>
            <a:t>The project manager is accountable for making sure that tasks are completed by the assigned person at the right time and for the correct cost.  </a:t>
          </a:r>
        </a:p>
      </dsp:txBody>
      <dsp:txXfrm>
        <a:off x="1620543" y="1636912"/>
        <a:ext cx="6964853" cy="14030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FF972-BE85-42C0-8EEE-6D3B35EACAFA}">
      <dsp:nvSpPr>
        <dsp:cNvPr id="0" name=""/>
        <dsp:cNvSpPr/>
      </dsp:nvSpPr>
      <dsp:spPr>
        <a:xfrm>
          <a:off x="0" y="1220376"/>
          <a:ext cx="8585397" cy="22361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093B62-F1BE-4136-A52E-25D21D9034EA}">
      <dsp:nvSpPr>
        <dsp:cNvPr id="0" name=""/>
        <dsp:cNvSpPr/>
      </dsp:nvSpPr>
      <dsp:spPr>
        <a:xfrm>
          <a:off x="676432" y="1723507"/>
          <a:ext cx="1229876" cy="122987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miter/>
        </a:ln>
        <a:effectLst/>
      </dsp:spPr>
      <dsp:style>
        <a:lnRef idx="2">
          <a:scrgbClr r="0" g="0" b="0"/>
        </a:lnRef>
        <a:fillRef idx="1">
          <a:scrgbClr r="0" g="0" b="0"/>
        </a:fillRef>
        <a:effectRef idx="0">
          <a:scrgbClr r="0" g="0" b="0"/>
        </a:effectRef>
        <a:fontRef idx="minor">
          <a:schemeClr val="lt1"/>
        </a:fontRef>
      </dsp:style>
    </dsp:sp>
    <dsp:sp modelId="{EBF5C4A9-8F25-42E6-99D7-2C913DA5FFA6}">
      <dsp:nvSpPr>
        <dsp:cNvPr id="0" name=""/>
        <dsp:cNvSpPr/>
      </dsp:nvSpPr>
      <dsp:spPr>
        <a:xfrm>
          <a:off x="2582740" y="1220376"/>
          <a:ext cx="6002656" cy="2236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658" tIns="236658" rIns="236658" bIns="236658" numCol="1" spcCol="1270" anchor="ctr" anchorCtr="0">
          <a:noAutofit/>
        </a:bodyPr>
        <a:lstStyle/>
        <a:p>
          <a:pPr marL="0" lvl="0" indent="0" algn="l" defTabSz="1066800" rtl="0">
            <a:lnSpc>
              <a:spcPct val="100000"/>
            </a:lnSpc>
            <a:spcBef>
              <a:spcPct val="0"/>
            </a:spcBef>
            <a:spcAft>
              <a:spcPct val="35000"/>
            </a:spcAft>
            <a:buNone/>
          </a:pPr>
          <a:r>
            <a:rPr lang="en-US" sz="2400" kern="1200" dirty="0"/>
            <a:t>The project manager should be consulted regarding the business case (reason for initiating a project) as they will know if they can create a team who will be able to complete the work.</a:t>
          </a:r>
        </a:p>
      </dsp:txBody>
      <dsp:txXfrm>
        <a:off x="2582740" y="1220376"/>
        <a:ext cx="6002656" cy="223613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A7B2962A-5879-4498-B2E2-869EC5EDE9DD}" type="datetimeFigureOut">
              <a:rPr lang="en-US"/>
              <a:t>8/6/2021</a:t>
            </a:fld>
            <a:endParaRPr lang="en-US"/>
          </a:p>
        </p:txBody>
      </p:sp>
      <p:sp>
        <p:nvSpPr>
          <p:cNvPr id="4" name="Slide Image Placeholder 3"/>
          <p:cNvSpPr>
            <a:spLocks noGrp="1" noRot="1" noChangeAspect="1"/>
          </p:cNvSpPr>
          <p:nvPr>
            <p:ph type="sldImg" idx="2"/>
          </p:nvPr>
        </p:nvSpPr>
        <p:spPr>
          <a:xfrm>
            <a:off x="869950" y="1257300"/>
            <a:ext cx="603250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FA13001B-9204-4A0F-93D4-478F025D044F}" type="slidenum">
              <a:rPr lang="en-US"/>
              <a:t>‹#›</a:t>
            </a:fld>
            <a:endParaRPr lang="en-US"/>
          </a:p>
        </p:txBody>
      </p:sp>
    </p:spTree>
    <p:extLst>
      <p:ext uri="{BB962C8B-B14F-4D97-AF65-F5344CB8AC3E}">
        <p14:creationId xmlns:p14="http://schemas.microsoft.com/office/powerpoint/2010/main" val="498398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9E9186-DAE8-4165-9B85-EC5055D46BC1}" type="slidenum">
              <a:rPr lang="en-US" smtClean="0"/>
              <a:t>11</a:t>
            </a:fld>
            <a:endParaRPr lang="en-US"/>
          </a:p>
        </p:txBody>
      </p:sp>
    </p:spTree>
    <p:extLst>
      <p:ext uri="{BB962C8B-B14F-4D97-AF65-F5344CB8AC3E}">
        <p14:creationId xmlns:p14="http://schemas.microsoft.com/office/powerpoint/2010/main" val="2080736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context of the project as a whole </a:t>
            </a:r>
          </a:p>
          <a:p>
            <a:r>
              <a:rPr lang="en-US" dirty="0">
                <a:cs typeface="Calibri"/>
              </a:rPr>
              <a:t>who they are involved with </a:t>
            </a:r>
          </a:p>
        </p:txBody>
      </p:sp>
      <p:sp>
        <p:nvSpPr>
          <p:cNvPr id="4" name="Slide Number Placeholder 3"/>
          <p:cNvSpPr>
            <a:spLocks noGrp="1"/>
          </p:cNvSpPr>
          <p:nvPr>
            <p:ph type="sldNum" sz="quarter" idx="5"/>
          </p:nvPr>
        </p:nvSpPr>
        <p:spPr/>
        <p:txBody>
          <a:bodyPr/>
          <a:lstStyle/>
          <a:p>
            <a:fld id="{FA13001B-9204-4A0F-93D4-478F025D044F}" type="slidenum">
              <a:rPr lang="en-US"/>
              <a:t>12</a:t>
            </a:fld>
            <a:endParaRPr lang="en-US"/>
          </a:p>
        </p:txBody>
      </p:sp>
    </p:spTree>
    <p:extLst>
      <p:ext uri="{BB962C8B-B14F-4D97-AF65-F5344CB8AC3E}">
        <p14:creationId xmlns:p14="http://schemas.microsoft.com/office/powerpoint/2010/main" val="3367874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9E9186-DAE8-4165-9B85-EC5055D46BC1}" type="slidenum">
              <a:rPr lang="en-US" smtClean="0"/>
              <a:t>21</a:t>
            </a:fld>
            <a:endParaRPr lang="en-US"/>
          </a:p>
        </p:txBody>
      </p:sp>
    </p:spTree>
    <p:extLst>
      <p:ext uri="{BB962C8B-B14F-4D97-AF65-F5344CB8AC3E}">
        <p14:creationId xmlns:p14="http://schemas.microsoft.com/office/powerpoint/2010/main" val="2976128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context of the project as a whole </a:t>
            </a:r>
          </a:p>
          <a:p>
            <a:r>
              <a:rPr lang="en-US" dirty="0">
                <a:cs typeface="Calibri"/>
              </a:rPr>
              <a:t>who they are involved with </a:t>
            </a:r>
          </a:p>
        </p:txBody>
      </p:sp>
      <p:sp>
        <p:nvSpPr>
          <p:cNvPr id="4" name="Slide Number Placeholder 3"/>
          <p:cNvSpPr>
            <a:spLocks noGrp="1"/>
          </p:cNvSpPr>
          <p:nvPr>
            <p:ph type="sldNum" sz="quarter" idx="5"/>
          </p:nvPr>
        </p:nvSpPr>
        <p:spPr/>
        <p:txBody>
          <a:bodyPr/>
          <a:lstStyle/>
          <a:p>
            <a:fld id="{FA13001B-9204-4A0F-93D4-478F025D044F}" type="slidenum">
              <a:rPr lang="en-US"/>
              <a:t>22</a:t>
            </a:fld>
            <a:endParaRPr lang="en-US"/>
          </a:p>
        </p:txBody>
      </p:sp>
    </p:spTree>
    <p:extLst>
      <p:ext uri="{BB962C8B-B14F-4D97-AF65-F5344CB8AC3E}">
        <p14:creationId xmlns:p14="http://schemas.microsoft.com/office/powerpoint/2010/main" val="3739496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9E9186-DAE8-4165-9B85-EC5055D46BC1}" type="slidenum">
              <a:rPr lang="en-US" smtClean="0"/>
              <a:t>32</a:t>
            </a:fld>
            <a:endParaRPr lang="en-US"/>
          </a:p>
        </p:txBody>
      </p:sp>
    </p:spTree>
    <p:extLst>
      <p:ext uri="{BB962C8B-B14F-4D97-AF65-F5344CB8AC3E}">
        <p14:creationId xmlns:p14="http://schemas.microsoft.com/office/powerpoint/2010/main" val="381051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context of the project as a whole </a:t>
            </a:r>
          </a:p>
          <a:p>
            <a:r>
              <a:rPr lang="en-US" dirty="0">
                <a:cs typeface="Calibri"/>
              </a:rPr>
              <a:t>who they are involved with </a:t>
            </a:r>
          </a:p>
        </p:txBody>
      </p:sp>
      <p:sp>
        <p:nvSpPr>
          <p:cNvPr id="4" name="Slide Number Placeholder 3"/>
          <p:cNvSpPr>
            <a:spLocks noGrp="1"/>
          </p:cNvSpPr>
          <p:nvPr>
            <p:ph type="sldNum" sz="quarter" idx="5"/>
          </p:nvPr>
        </p:nvSpPr>
        <p:spPr/>
        <p:txBody>
          <a:bodyPr/>
          <a:lstStyle/>
          <a:p>
            <a:fld id="{FA13001B-9204-4A0F-93D4-478F025D044F}" type="slidenum">
              <a:rPr lang="en-US"/>
              <a:t>33</a:t>
            </a:fld>
            <a:endParaRPr lang="en-US"/>
          </a:p>
        </p:txBody>
      </p:sp>
    </p:spTree>
    <p:extLst>
      <p:ext uri="{BB962C8B-B14F-4D97-AF65-F5344CB8AC3E}">
        <p14:creationId xmlns:p14="http://schemas.microsoft.com/office/powerpoint/2010/main" val="1721614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9E9186-DAE8-4165-9B85-EC5055D46BC1}" type="slidenum">
              <a:rPr lang="en-US" smtClean="0"/>
              <a:t>42</a:t>
            </a:fld>
            <a:endParaRPr lang="en-US"/>
          </a:p>
        </p:txBody>
      </p:sp>
    </p:spTree>
    <p:extLst>
      <p:ext uri="{BB962C8B-B14F-4D97-AF65-F5344CB8AC3E}">
        <p14:creationId xmlns:p14="http://schemas.microsoft.com/office/powerpoint/2010/main" val="2183779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context of the project as a whole </a:t>
            </a:r>
          </a:p>
          <a:p>
            <a:r>
              <a:rPr lang="en-US" dirty="0">
                <a:cs typeface="Calibri"/>
              </a:rPr>
              <a:t>who they are involved with </a:t>
            </a:r>
          </a:p>
        </p:txBody>
      </p:sp>
      <p:sp>
        <p:nvSpPr>
          <p:cNvPr id="4" name="Slide Number Placeholder 3"/>
          <p:cNvSpPr>
            <a:spLocks noGrp="1"/>
          </p:cNvSpPr>
          <p:nvPr>
            <p:ph type="sldNum" sz="quarter" idx="5"/>
          </p:nvPr>
        </p:nvSpPr>
        <p:spPr/>
        <p:txBody>
          <a:bodyPr/>
          <a:lstStyle/>
          <a:p>
            <a:fld id="{FA13001B-9204-4A0F-93D4-478F025D044F}" type="slidenum">
              <a:rPr lang="en-US"/>
              <a:t>43</a:t>
            </a:fld>
            <a:endParaRPr lang="en-US"/>
          </a:p>
        </p:txBody>
      </p:sp>
    </p:spTree>
    <p:extLst>
      <p:ext uri="{BB962C8B-B14F-4D97-AF65-F5344CB8AC3E}">
        <p14:creationId xmlns:p14="http://schemas.microsoft.com/office/powerpoint/2010/main" val="3741093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US" sz="4400" b="0" strike="noStrike" spc="-1">
              <a:latin typeface="Arial"/>
            </a:endParaRPr>
          </a:p>
        </p:txBody>
      </p:sp>
      <p:sp>
        <p:nvSpPr>
          <p:cNvPr id="24"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25"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US" sz="4400" b="0" strike="noStrike" spc="-1">
              <a:latin typeface="Arial"/>
            </a:endParaRPr>
          </a:p>
        </p:txBody>
      </p:sp>
      <p:sp>
        <p:nvSpPr>
          <p:cNvPr id="27"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28"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29"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30"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US" sz="4400" b="0" strike="noStrike" spc="-1">
              <a:latin typeface="Arial"/>
            </a:endParaRPr>
          </a:p>
        </p:txBody>
      </p:sp>
      <p:sp>
        <p:nvSpPr>
          <p:cNvPr id="32"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33"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34"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35"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36"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37"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US" sz="4400" b="0" strike="noStrike" spc="-1">
              <a:latin typeface="Arial"/>
            </a:endParaRPr>
          </a:p>
        </p:txBody>
      </p:sp>
      <p:sp>
        <p:nvSpPr>
          <p:cNvPr id="41" name="PlaceHolder 2"/>
          <p:cNvSpPr>
            <a:spLocks noGrp="1"/>
          </p:cNvSpPr>
          <p:nvPr>
            <p:ph type="subTitle"/>
          </p:nvPr>
        </p:nvSpPr>
        <p:spPr>
          <a:xfrm>
            <a:off x="504000" y="1326600"/>
            <a:ext cx="9072000" cy="328860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US" sz="4400" b="0" strike="noStrike" spc="-1">
              <a:latin typeface="Arial"/>
            </a:endParaRPr>
          </a:p>
        </p:txBody>
      </p:sp>
      <p:sp>
        <p:nvSpPr>
          <p:cNvPr id="43"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US" sz="4400" b="0" strike="noStrike" spc="-1">
              <a:latin typeface="Arial"/>
            </a:endParaRPr>
          </a:p>
        </p:txBody>
      </p:sp>
      <p:sp>
        <p:nvSpPr>
          <p:cNvPr id="45"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46"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504000" y="226080"/>
            <a:ext cx="9072000" cy="438840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US" sz="4400" b="0" strike="noStrike" spc="-1">
              <a:latin typeface="Arial"/>
            </a:endParaRPr>
          </a:p>
        </p:txBody>
      </p:sp>
      <p:sp>
        <p:nvSpPr>
          <p:cNvPr id="5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51"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52"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US" sz="4400" b="0" strike="noStrike" spc="-1">
              <a:latin typeface="Arial"/>
            </a:endParaRPr>
          </a:p>
        </p:txBody>
      </p:sp>
      <p:sp>
        <p:nvSpPr>
          <p:cNvPr id="3" name="PlaceHolder 2"/>
          <p:cNvSpPr>
            <a:spLocks noGrp="1"/>
          </p:cNvSpPr>
          <p:nvPr>
            <p:ph type="subTitle"/>
          </p:nvPr>
        </p:nvSpPr>
        <p:spPr>
          <a:xfrm>
            <a:off x="504000" y="1326600"/>
            <a:ext cx="9072000" cy="328860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US" sz="4400" b="0" strike="noStrike" spc="-1">
              <a:latin typeface="Arial"/>
            </a:endParaRPr>
          </a:p>
        </p:txBody>
      </p:sp>
      <p:sp>
        <p:nvSpPr>
          <p:cNvPr id="54"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55"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56"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US" sz="4400" b="0" strike="noStrike" spc="-1">
              <a:latin typeface="Arial"/>
            </a:endParaRPr>
          </a:p>
        </p:txBody>
      </p:sp>
      <p:sp>
        <p:nvSpPr>
          <p:cNvPr id="5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59"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60"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US" sz="4400" b="0" strike="noStrike" spc="-1">
              <a:latin typeface="Arial"/>
            </a:endParaRPr>
          </a:p>
        </p:txBody>
      </p:sp>
      <p:sp>
        <p:nvSpPr>
          <p:cNvPr id="62"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US" sz="3200" b="0" strike="noStrike" spc="-1">
              <a:latin typeface="Arial"/>
            </a:endParaRPr>
          </a:p>
        </p:txBody>
      </p:sp>
      <p:sp>
        <p:nvSpPr>
          <p:cNvPr id="63"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US" sz="4400" b="0" strike="noStrike" spc="-1">
              <a:latin typeface="Arial"/>
            </a:endParaRPr>
          </a:p>
        </p:txBody>
      </p:sp>
      <p:sp>
        <p:nvSpPr>
          <p:cNvPr id="65"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67"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
        <p:nvSpPr>
          <p:cNvPr id="68"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US" sz="4400" b="0" strike="noStrike" spc="-1">
              <a:latin typeface="Arial"/>
            </a:endParaRPr>
          </a:p>
        </p:txBody>
      </p:sp>
      <p:sp>
        <p:nvSpPr>
          <p:cNvPr id="70"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US" sz="3200" b="0" strike="noStrike" spc="-1">
              <a:latin typeface="Arial"/>
            </a:endParaRPr>
          </a:p>
        </p:txBody>
      </p:sp>
      <p:sp>
        <p:nvSpPr>
          <p:cNvPr id="71"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US" sz="3200" b="0" strike="noStrike" spc="-1">
              <a:latin typeface="Arial"/>
            </a:endParaRPr>
          </a:p>
        </p:txBody>
      </p:sp>
      <p:sp>
        <p:nvSpPr>
          <p:cNvPr id="72"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US" sz="3200" b="0" strike="noStrike" spc="-1">
              <a:latin typeface="Arial"/>
            </a:endParaRPr>
          </a:p>
        </p:txBody>
      </p:sp>
      <p:sp>
        <p:nvSpPr>
          <p:cNvPr id="73"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US" sz="3200" b="0" strike="noStrike" spc="-1">
              <a:latin typeface="Arial"/>
            </a:endParaRPr>
          </a:p>
        </p:txBody>
      </p:sp>
      <p:sp>
        <p:nvSpPr>
          <p:cNvPr id="74"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US" sz="3200" b="0" strike="noStrike" spc="-1">
              <a:latin typeface="Arial"/>
            </a:endParaRPr>
          </a:p>
        </p:txBody>
      </p:sp>
      <p:sp>
        <p:nvSpPr>
          <p:cNvPr id="75"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078" y="928028"/>
            <a:ext cx="7560469" cy="1974191"/>
          </a:xfrm>
        </p:spPr>
        <p:txBody>
          <a:bodyPr anchor="b"/>
          <a:lstStyle>
            <a:lvl1pPr algn="ctr">
              <a:defRPr sz="5000"/>
            </a:lvl1pPr>
          </a:lstStyle>
          <a:p>
            <a:r>
              <a:rPr lang="en-US"/>
              <a:t>Click to edit Master title style</a:t>
            </a:r>
          </a:p>
        </p:txBody>
      </p:sp>
      <p:sp>
        <p:nvSpPr>
          <p:cNvPr id="3" name="Subtitle 2"/>
          <p:cNvSpPr>
            <a:spLocks noGrp="1"/>
          </p:cNvSpPr>
          <p:nvPr>
            <p:ph type="subTitle" idx="1"/>
          </p:nvPr>
        </p:nvSpPr>
        <p:spPr>
          <a:xfrm>
            <a:off x="1260078" y="2978352"/>
            <a:ext cx="7560469" cy="1369070"/>
          </a:xfrm>
        </p:spPr>
        <p:txBody>
          <a:bodyPr/>
          <a:lstStyle>
            <a:lvl1pPr marL="0" indent="0" algn="ctr">
              <a:buNone/>
              <a:defRPr sz="2000"/>
            </a:lvl1pPr>
            <a:lvl2pPr marL="378013" indent="0" algn="ctr">
              <a:buNone/>
              <a:defRPr sz="1700"/>
            </a:lvl2pPr>
            <a:lvl3pPr marL="756026" indent="0" algn="ctr">
              <a:buNone/>
              <a:defRPr sz="1500"/>
            </a:lvl3pPr>
            <a:lvl4pPr marL="1134039" indent="0" algn="ctr">
              <a:buNone/>
              <a:defRPr sz="1300"/>
            </a:lvl4pPr>
            <a:lvl5pPr marL="1512052" indent="0" algn="ctr">
              <a:buNone/>
              <a:defRPr sz="1300"/>
            </a:lvl5pPr>
            <a:lvl6pPr marL="1890065" indent="0" algn="ctr">
              <a:buNone/>
              <a:defRPr sz="1300"/>
            </a:lvl6pPr>
            <a:lvl7pPr marL="2268078" indent="0" algn="ctr">
              <a:buNone/>
              <a:defRPr sz="1300"/>
            </a:lvl7pPr>
            <a:lvl8pPr marL="2646091" indent="0" algn="ctr">
              <a:buNone/>
              <a:defRPr sz="1300"/>
            </a:lvl8pPr>
            <a:lvl9pPr marL="3024104" indent="0" algn="ctr">
              <a:buNone/>
              <a:defRPr sz="13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793" y="1413700"/>
            <a:ext cx="8694539" cy="2358791"/>
          </a:xfrm>
        </p:spPr>
        <p:txBody>
          <a:bodyPr anchor="b"/>
          <a:lstStyle>
            <a:lvl1pPr>
              <a:defRPr sz="5000"/>
            </a:lvl1pPr>
          </a:lstStyle>
          <a:p>
            <a:r>
              <a:rPr lang="en-US"/>
              <a:t>Click to edit Master title style</a:t>
            </a:r>
          </a:p>
        </p:txBody>
      </p:sp>
      <p:sp>
        <p:nvSpPr>
          <p:cNvPr id="3" name="Text Placeholder 2"/>
          <p:cNvSpPr>
            <a:spLocks noGrp="1"/>
          </p:cNvSpPr>
          <p:nvPr>
            <p:ph type="body" idx="1"/>
          </p:nvPr>
        </p:nvSpPr>
        <p:spPr>
          <a:xfrm>
            <a:off x="687793" y="3794807"/>
            <a:ext cx="8694539" cy="1240432"/>
          </a:xfrm>
        </p:spPr>
        <p:txBody>
          <a:bodyPr/>
          <a:lstStyle>
            <a:lvl1pPr marL="0" indent="0">
              <a:buNone/>
              <a:defRPr sz="2000">
                <a:solidFill>
                  <a:schemeClr val="tx1">
                    <a:tint val="75000"/>
                  </a:schemeClr>
                </a:solidFill>
              </a:defRPr>
            </a:lvl1pPr>
            <a:lvl2pPr marL="378013" indent="0">
              <a:buNone/>
              <a:defRPr sz="1700">
                <a:solidFill>
                  <a:schemeClr val="tx1">
                    <a:tint val="75000"/>
                  </a:schemeClr>
                </a:solidFill>
              </a:defRPr>
            </a:lvl2pPr>
            <a:lvl3pPr marL="756026" indent="0">
              <a:buNone/>
              <a:defRPr sz="1500">
                <a:solidFill>
                  <a:schemeClr val="tx1">
                    <a:tint val="75000"/>
                  </a:schemeClr>
                </a:solidFill>
              </a:defRPr>
            </a:lvl3pPr>
            <a:lvl4pPr marL="1134039" indent="0">
              <a:buNone/>
              <a:defRPr sz="1300">
                <a:solidFill>
                  <a:schemeClr val="tx1">
                    <a:tint val="75000"/>
                  </a:schemeClr>
                </a:solidFill>
              </a:defRPr>
            </a:lvl4pPr>
            <a:lvl5pPr marL="1512052" indent="0">
              <a:buNone/>
              <a:defRPr sz="1300">
                <a:solidFill>
                  <a:schemeClr val="tx1">
                    <a:tint val="75000"/>
                  </a:schemeClr>
                </a:solidFill>
              </a:defRPr>
            </a:lvl5pPr>
            <a:lvl6pPr marL="1890065" indent="0">
              <a:buNone/>
              <a:defRPr sz="1300">
                <a:solidFill>
                  <a:schemeClr val="tx1">
                    <a:tint val="75000"/>
                  </a:schemeClr>
                </a:solidFill>
              </a:defRPr>
            </a:lvl6pPr>
            <a:lvl7pPr marL="2268078" indent="0">
              <a:buNone/>
              <a:defRPr sz="1300">
                <a:solidFill>
                  <a:schemeClr val="tx1">
                    <a:tint val="75000"/>
                  </a:schemeClr>
                </a:solidFill>
              </a:defRPr>
            </a:lvl7pPr>
            <a:lvl8pPr marL="2646091" indent="0">
              <a:buNone/>
              <a:defRPr sz="1300">
                <a:solidFill>
                  <a:schemeClr val="tx1">
                    <a:tint val="75000"/>
                  </a:schemeClr>
                </a:solidFill>
              </a:defRPr>
            </a:lvl8pPr>
            <a:lvl9pPr marL="3024104" indent="0">
              <a:buNone/>
              <a:defRPr sz="1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p:cNvSpPr>
            <a:spLocks noGrp="1"/>
          </p:cNvSpPr>
          <p:nvPr>
            <p:ph type="body" idx="1"/>
          </p:nvPr>
        </p:nvSpPr>
        <p:spPr>
          <a:xfrm>
            <a:off x="694357" y="1390073"/>
            <a:ext cx="4264576" cy="681253"/>
          </a:xfrm>
        </p:spPr>
        <p:txBody>
          <a:bodyPr anchor="b"/>
          <a:lstStyle>
            <a:lvl1pPr marL="0" indent="0">
              <a:buNone/>
              <a:defRPr sz="2000" b="1"/>
            </a:lvl1pPr>
            <a:lvl2pPr marL="378013" indent="0">
              <a:buNone/>
              <a:defRPr sz="1700" b="1"/>
            </a:lvl2pPr>
            <a:lvl3pPr marL="756026" indent="0">
              <a:buNone/>
              <a:defRPr sz="1500" b="1"/>
            </a:lvl3pPr>
            <a:lvl4pPr marL="1134039" indent="0">
              <a:buNone/>
              <a:defRPr sz="1300" b="1"/>
            </a:lvl4pPr>
            <a:lvl5pPr marL="1512052" indent="0">
              <a:buNone/>
              <a:defRPr sz="1300" b="1"/>
            </a:lvl5pPr>
            <a:lvl6pPr marL="1890065" indent="0">
              <a:buNone/>
              <a:defRPr sz="1300" b="1"/>
            </a:lvl6pPr>
            <a:lvl7pPr marL="2268078" indent="0">
              <a:buNone/>
              <a:defRPr sz="1300" b="1"/>
            </a:lvl7pPr>
            <a:lvl8pPr marL="2646091" indent="0">
              <a:buNone/>
              <a:defRPr sz="1300" b="1"/>
            </a:lvl8pPr>
            <a:lvl9pPr marL="3024104" indent="0">
              <a:buNone/>
              <a:defRPr sz="1300" b="1"/>
            </a:lvl9pPr>
          </a:lstStyle>
          <a:p>
            <a:pPr lvl="0"/>
            <a:r>
              <a:rPr lang="en-US"/>
              <a:t>Click to edit Master text styles</a:t>
            </a:r>
          </a:p>
        </p:txBody>
      </p:sp>
      <p:sp>
        <p:nvSpPr>
          <p:cNvPr id="4" name="Content Placeholder 3"/>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3316" y="1390073"/>
            <a:ext cx="4285579" cy="681253"/>
          </a:xfrm>
        </p:spPr>
        <p:txBody>
          <a:bodyPr anchor="b"/>
          <a:lstStyle>
            <a:lvl1pPr marL="0" indent="0">
              <a:buNone/>
              <a:defRPr sz="2000" b="1"/>
            </a:lvl1pPr>
            <a:lvl2pPr marL="378013" indent="0">
              <a:buNone/>
              <a:defRPr sz="1700" b="1"/>
            </a:lvl2pPr>
            <a:lvl3pPr marL="756026" indent="0">
              <a:buNone/>
              <a:defRPr sz="1500" b="1"/>
            </a:lvl3pPr>
            <a:lvl4pPr marL="1134039" indent="0">
              <a:buNone/>
              <a:defRPr sz="1300" b="1"/>
            </a:lvl4pPr>
            <a:lvl5pPr marL="1512052" indent="0">
              <a:buNone/>
              <a:defRPr sz="1300" b="1"/>
            </a:lvl5pPr>
            <a:lvl6pPr marL="1890065" indent="0">
              <a:buNone/>
              <a:defRPr sz="1300" b="1"/>
            </a:lvl6pPr>
            <a:lvl7pPr marL="2268078" indent="0">
              <a:buNone/>
              <a:defRPr sz="1300" b="1"/>
            </a:lvl7pPr>
            <a:lvl8pPr marL="2646091" indent="0">
              <a:buNone/>
              <a:defRPr sz="1300" b="1"/>
            </a:lvl8pPr>
            <a:lvl9pPr marL="3024104" indent="0">
              <a:buNone/>
              <a:defRPr sz="1300" b="1"/>
            </a:lvl9pPr>
          </a:lstStyle>
          <a:p>
            <a:pPr lvl="0"/>
            <a:r>
              <a:rPr lang="en-US"/>
              <a:t>Click to edit Master text styles</a:t>
            </a:r>
          </a:p>
        </p:txBody>
      </p:sp>
      <p:sp>
        <p:nvSpPr>
          <p:cNvPr id="6" name="Content Placeholder 5"/>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US" sz="4400" b="0" strike="noStrike" spc="-1">
              <a:latin typeface="Arial"/>
            </a:endParaRPr>
          </a:p>
        </p:txBody>
      </p:sp>
      <p:sp>
        <p:nvSpPr>
          <p:cNvPr id="5"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00"/>
            </a:lvl1pPr>
          </a:lstStyle>
          <a:p>
            <a:r>
              <a:rPr lang="en-US"/>
              <a:t>Click to edit Master title style</a:t>
            </a:r>
          </a:p>
        </p:txBody>
      </p:sp>
      <p:sp>
        <p:nvSpPr>
          <p:cNvPr id="3" name="Content Placeholder 2"/>
          <p:cNvSpPr>
            <a:spLocks noGrp="1"/>
          </p:cNvSpPr>
          <p:nvPr>
            <p:ph idx="1"/>
          </p:nvPr>
        </p:nvSpPr>
        <p:spPr>
          <a:xfrm>
            <a:off x="4285579" y="816455"/>
            <a:ext cx="5103316" cy="4029766"/>
          </a:xfrm>
        </p:spPr>
        <p:txBody>
          <a:bodyPr/>
          <a:lstStyle>
            <a:lvl1pPr>
              <a:defRPr sz="26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00"/>
            </a:lvl1pPr>
            <a:lvl2pPr marL="378013" indent="0">
              <a:buNone/>
              <a:defRPr sz="1200"/>
            </a:lvl2pPr>
            <a:lvl3pPr marL="756026" indent="0">
              <a:buNone/>
              <a:defRPr sz="1000"/>
            </a:lvl3pPr>
            <a:lvl4pPr marL="1134039" indent="0">
              <a:buNone/>
              <a:defRPr sz="800"/>
            </a:lvl4pPr>
            <a:lvl5pPr marL="1512052" indent="0">
              <a:buNone/>
              <a:defRPr sz="800"/>
            </a:lvl5pPr>
            <a:lvl6pPr marL="1890065" indent="0">
              <a:buNone/>
              <a:defRPr sz="800"/>
            </a:lvl6pPr>
            <a:lvl7pPr marL="2268078" indent="0">
              <a:buNone/>
              <a:defRPr sz="800"/>
            </a:lvl7pPr>
            <a:lvl8pPr marL="2646091" indent="0">
              <a:buNone/>
              <a:defRPr sz="800"/>
            </a:lvl8pPr>
            <a:lvl9pPr marL="3024104"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00"/>
            </a:lvl1pPr>
          </a:lstStyle>
          <a:p>
            <a:r>
              <a:rPr lang="en-US"/>
              <a:t>Click to edit Master title style</a:t>
            </a:r>
          </a:p>
        </p:txBody>
      </p:sp>
      <p:sp>
        <p:nvSpPr>
          <p:cNvPr id="3" name="Picture Placeholder 2"/>
          <p:cNvSpPr>
            <a:spLocks noGrp="1" noChangeAspect="1"/>
          </p:cNvSpPr>
          <p:nvPr>
            <p:ph type="pic" idx="1"/>
          </p:nvPr>
        </p:nvSpPr>
        <p:spPr>
          <a:xfrm>
            <a:off x="4285579" y="816455"/>
            <a:ext cx="5103316" cy="4029766"/>
          </a:xfrm>
        </p:spPr>
        <p:txBody>
          <a:bodyPr anchor="t"/>
          <a:lstStyle>
            <a:lvl1pPr marL="0" indent="0">
              <a:buNone/>
              <a:defRPr sz="2600"/>
            </a:lvl1pPr>
            <a:lvl2pPr marL="378013" indent="0">
              <a:buNone/>
              <a:defRPr sz="2300"/>
            </a:lvl2pPr>
            <a:lvl3pPr marL="756026" indent="0">
              <a:buNone/>
              <a:defRPr sz="2000"/>
            </a:lvl3pPr>
            <a:lvl4pPr marL="1134039" indent="0">
              <a:buNone/>
              <a:defRPr sz="1700"/>
            </a:lvl4pPr>
            <a:lvl5pPr marL="1512052" indent="0">
              <a:buNone/>
              <a:defRPr sz="1700"/>
            </a:lvl5pPr>
            <a:lvl6pPr marL="1890065" indent="0">
              <a:buNone/>
              <a:defRPr sz="1700"/>
            </a:lvl6pPr>
            <a:lvl7pPr marL="2268078" indent="0">
              <a:buNone/>
              <a:defRPr sz="1700"/>
            </a:lvl7pPr>
            <a:lvl8pPr marL="2646091" indent="0">
              <a:buNone/>
              <a:defRPr sz="1700"/>
            </a:lvl8pPr>
            <a:lvl9pPr marL="3024104" indent="0">
              <a:buNone/>
              <a:defRPr sz="1700"/>
            </a:lvl9pPr>
          </a:lstStyle>
          <a:p>
            <a:r>
              <a:rPr lang="en-US"/>
              <a:t>Click icon to add picture</a:t>
            </a:r>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00"/>
            </a:lvl1pPr>
            <a:lvl2pPr marL="378013" indent="0">
              <a:buNone/>
              <a:defRPr sz="1200"/>
            </a:lvl2pPr>
            <a:lvl3pPr marL="756026" indent="0">
              <a:buNone/>
              <a:defRPr sz="1000"/>
            </a:lvl3pPr>
            <a:lvl4pPr marL="1134039" indent="0">
              <a:buNone/>
              <a:defRPr sz="800"/>
            </a:lvl4pPr>
            <a:lvl5pPr marL="1512052" indent="0">
              <a:buNone/>
              <a:defRPr sz="800"/>
            </a:lvl5pPr>
            <a:lvl6pPr marL="1890065" indent="0">
              <a:buNone/>
              <a:defRPr sz="800"/>
            </a:lvl6pPr>
            <a:lvl7pPr marL="2268078" indent="0">
              <a:buNone/>
              <a:defRPr sz="800"/>
            </a:lvl7pPr>
            <a:lvl8pPr marL="2646091" indent="0">
              <a:buNone/>
              <a:defRPr sz="800"/>
            </a:lvl8pPr>
            <a:lvl9pPr marL="3024104"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US" sz="4400" b="0" strike="noStrike" spc="-1">
              <a:latin typeface="Arial"/>
            </a:endParaRPr>
          </a:p>
        </p:txBody>
      </p:sp>
      <p:sp>
        <p:nvSpPr>
          <p:cNvPr id="7"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8"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226080"/>
            <a:ext cx="9072000" cy="438840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US" sz="4400" b="0" strike="noStrike" spc="-1">
              <a:latin typeface="Arial"/>
            </a:endParaRPr>
          </a:p>
        </p:txBody>
      </p:sp>
      <p:sp>
        <p:nvSpPr>
          <p:cNvPr id="12"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13"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US" sz="3200" b="0" strike="noStrike" spc="-1">
              <a:latin typeface="Arial"/>
            </a:endParaRPr>
          </a:p>
        </p:txBody>
      </p:sp>
      <p:sp>
        <p:nvSpPr>
          <p:cNvPr id="14"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US" sz="4400" b="0" strike="noStrike" spc="-1">
              <a:latin typeface="Arial"/>
            </a:endParaRPr>
          </a:p>
        </p:txBody>
      </p:sp>
      <p:sp>
        <p:nvSpPr>
          <p:cNvPr id="16"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US" sz="3200" b="0" strike="noStrike" spc="-1">
              <a:latin typeface="Arial"/>
            </a:endParaRPr>
          </a:p>
        </p:txBody>
      </p:sp>
      <p:sp>
        <p:nvSpPr>
          <p:cNvPr id="1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18"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US" sz="4400" b="0" strike="noStrike" spc="-1">
              <a:latin typeface="Arial"/>
            </a:endParaRPr>
          </a:p>
        </p:txBody>
      </p:sp>
      <p:sp>
        <p:nvSpPr>
          <p:cNvPr id="2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US" sz="3200" b="0" strike="noStrike" spc="-1">
              <a:latin typeface="Arial"/>
            </a:endParaRPr>
          </a:p>
        </p:txBody>
      </p:sp>
      <p:sp>
        <p:nvSpPr>
          <p:cNvPr id="21"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US" sz="3200" b="0" strike="noStrike" spc="-1">
              <a:latin typeface="Arial"/>
            </a:endParaRPr>
          </a:p>
        </p:txBody>
      </p:sp>
      <p:sp>
        <p:nvSpPr>
          <p:cNvPr id="22"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3"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226080"/>
            <a:ext cx="9070920" cy="945720"/>
          </a:xfrm>
          <a:prstGeom prst="rect">
            <a:avLst/>
          </a:prstGeom>
        </p:spPr>
        <p:txBody>
          <a:bodyPr lIns="0" tIns="0" rIns="0" bIns="0" anchor="ctr">
            <a:noAutofit/>
          </a:bodyPr>
          <a:lstStyle/>
          <a:p>
            <a:r>
              <a:rPr lang="en-US" sz="1800" b="0" strike="noStrike" spc="-1">
                <a:latin typeface="Arial"/>
              </a:rPr>
              <a:t>Click to edit the title text format</a:t>
            </a:r>
          </a:p>
        </p:txBody>
      </p:sp>
      <p:sp>
        <p:nvSpPr>
          <p:cNvPr id="39" name="PlaceHolder 2"/>
          <p:cNvSpPr>
            <a:spLocks noGrp="1"/>
          </p:cNvSpPr>
          <p:nvPr>
            <p:ph type="body"/>
          </p:nvPr>
        </p:nvSpPr>
        <p:spPr>
          <a:xfrm>
            <a:off x="504000" y="1326600"/>
            <a:ext cx="9070920" cy="32875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latin typeface="Arial"/>
              </a:rPr>
              <a:t>Second Outline Level</a:t>
            </a:r>
          </a:p>
          <a:p>
            <a:pPr marL="1296000" lvl="2" indent="-288000">
              <a:spcBef>
                <a:spcPts val="850"/>
              </a:spcBef>
              <a:buClr>
                <a:srgbClr val="000000"/>
              </a:buClr>
              <a:buSzPct val="45000"/>
              <a:buFont typeface="Wingdings" charset="2"/>
              <a:buChar char=""/>
            </a:pPr>
            <a:r>
              <a:rPr lang="en-US" sz="1800" b="0" strike="noStrike" spc="-1">
                <a:latin typeface="Arial"/>
              </a:rPr>
              <a:t>Third Outline Level</a:t>
            </a:r>
          </a:p>
          <a:p>
            <a:pPr marL="1728000" lvl="3" indent="-216000">
              <a:spcBef>
                <a:spcPts val="567"/>
              </a:spcBef>
              <a:buClr>
                <a:srgbClr val="000000"/>
              </a:buClr>
              <a:buSzPct val="75000"/>
              <a:buFont typeface="Symbol" charset="2"/>
              <a:buChar char=""/>
            </a:pPr>
            <a:r>
              <a:rPr lang="en-US" sz="1800" b="0" strike="noStrike" spc="-1">
                <a:latin typeface="Arial"/>
              </a:rPr>
              <a:t>Fourth Outline Level</a:t>
            </a:r>
          </a:p>
          <a:p>
            <a:pPr marL="2160000" lvl="4" indent="-216000">
              <a:spcBef>
                <a:spcPts val="283"/>
              </a:spcBef>
              <a:buClr>
                <a:srgbClr val="000000"/>
              </a:buClr>
              <a:buSzPct val="45000"/>
              <a:buFont typeface="Wingdings" charset="2"/>
              <a:buChar char=""/>
            </a:pPr>
            <a:r>
              <a:rPr lang="en-US" sz="1800" b="0" strike="noStrike" spc="-1">
                <a:latin typeface="Arial"/>
              </a:rPr>
              <a:t>Fifth Outline Level</a:t>
            </a:r>
          </a:p>
          <a:p>
            <a:pPr marL="2592000" lvl="5" indent="-216000">
              <a:spcBef>
                <a:spcPts val="283"/>
              </a:spcBef>
              <a:buClr>
                <a:srgbClr val="000000"/>
              </a:buClr>
              <a:buSzPct val="45000"/>
              <a:buFont typeface="Wingdings" charset="2"/>
              <a:buChar char=""/>
            </a:pPr>
            <a:r>
              <a:rPr lang="en-US" sz="1800" b="0" strike="noStrike" spc="-1">
                <a:latin typeface="Arial"/>
              </a:rPr>
              <a:t>Sixth Outline Level</a:t>
            </a:r>
          </a:p>
          <a:p>
            <a:pPr marL="3024000" lvl="6" indent="-216000">
              <a:spcBef>
                <a:spcPts val="283"/>
              </a:spcBef>
              <a:buClr>
                <a:srgbClr val="000000"/>
              </a:buClr>
              <a:buSzPct val="45000"/>
              <a:buFont typeface="Wingdings" charset="2"/>
              <a:buChar char=""/>
            </a:pPr>
            <a:r>
              <a:rPr lang="en-US"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1000">
                <a:solidFill>
                  <a:schemeClr val="tx1">
                    <a:tint val="75000"/>
                  </a:schemeClr>
                </a:solidFill>
              </a:defRPr>
            </a:lvl1pPr>
          </a:lstStyle>
          <a:p>
            <a:fld id="{846CE7D5-CF57-46EF-B807-FDD0502418D4}" type="datetimeFigureOut">
              <a:rPr lang="en-US" smtClean="0"/>
              <a:t>8/6/2021</a:t>
            </a:fld>
            <a:endParaRPr lang="en-US"/>
          </a:p>
        </p:txBody>
      </p:sp>
      <p:sp>
        <p:nvSpPr>
          <p:cNvPr id="5" name="Footer Placeholder 4"/>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10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6026"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00"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2000"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700"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56026" rtl="0" eaLnBrk="1" latinLnBrk="0" hangingPunct="1">
        <a:defRPr sz="1500" kern="1200">
          <a:solidFill>
            <a:schemeClr val="tx1"/>
          </a:solidFill>
          <a:latin typeface="+mn-lt"/>
          <a:ea typeface="+mn-ea"/>
          <a:cs typeface="+mn-cs"/>
        </a:defRPr>
      </a:lvl1pPr>
      <a:lvl2pPr marL="378013" algn="l" defTabSz="756026" rtl="0" eaLnBrk="1" latinLnBrk="0" hangingPunct="1">
        <a:defRPr sz="1500" kern="1200">
          <a:solidFill>
            <a:schemeClr val="tx1"/>
          </a:solidFill>
          <a:latin typeface="+mn-lt"/>
          <a:ea typeface="+mn-ea"/>
          <a:cs typeface="+mn-cs"/>
        </a:defRPr>
      </a:lvl2pPr>
      <a:lvl3pPr marL="756026" algn="l" defTabSz="756026" rtl="0" eaLnBrk="1" latinLnBrk="0" hangingPunct="1">
        <a:defRPr sz="1500" kern="1200">
          <a:solidFill>
            <a:schemeClr val="tx1"/>
          </a:solidFill>
          <a:latin typeface="+mn-lt"/>
          <a:ea typeface="+mn-ea"/>
          <a:cs typeface="+mn-cs"/>
        </a:defRPr>
      </a:lvl3pPr>
      <a:lvl4pPr marL="1134039" algn="l" defTabSz="756026" rtl="0" eaLnBrk="1" latinLnBrk="0" hangingPunct="1">
        <a:defRPr sz="1500" kern="1200">
          <a:solidFill>
            <a:schemeClr val="tx1"/>
          </a:solidFill>
          <a:latin typeface="+mn-lt"/>
          <a:ea typeface="+mn-ea"/>
          <a:cs typeface="+mn-cs"/>
        </a:defRPr>
      </a:lvl4pPr>
      <a:lvl5pPr marL="1512052" algn="l" defTabSz="756026" rtl="0" eaLnBrk="1" latinLnBrk="0" hangingPunct="1">
        <a:defRPr sz="1500" kern="1200">
          <a:solidFill>
            <a:schemeClr val="tx1"/>
          </a:solidFill>
          <a:latin typeface="+mn-lt"/>
          <a:ea typeface="+mn-ea"/>
          <a:cs typeface="+mn-cs"/>
        </a:defRPr>
      </a:lvl5pPr>
      <a:lvl6pPr marL="1890065" algn="l" defTabSz="756026" rtl="0" eaLnBrk="1" latinLnBrk="0" hangingPunct="1">
        <a:defRPr sz="1500" kern="1200">
          <a:solidFill>
            <a:schemeClr val="tx1"/>
          </a:solidFill>
          <a:latin typeface="+mn-lt"/>
          <a:ea typeface="+mn-ea"/>
          <a:cs typeface="+mn-cs"/>
        </a:defRPr>
      </a:lvl6pPr>
      <a:lvl7pPr marL="2268078" algn="l" defTabSz="756026" rtl="0" eaLnBrk="1" latinLnBrk="0" hangingPunct="1">
        <a:defRPr sz="1500" kern="1200">
          <a:solidFill>
            <a:schemeClr val="tx1"/>
          </a:solidFill>
          <a:latin typeface="+mn-lt"/>
          <a:ea typeface="+mn-ea"/>
          <a:cs typeface="+mn-cs"/>
        </a:defRPr>
      </a:lvl7pPr>
      <a:lvl8pPr marL="2646091" algn="l" defTabSz="756026" rtl="0" eaLnBrk="1" latinLnBrk="0" hangingPunct="1">
        <a:defRPr sz="1500" kern="1200">
          <a:solidFill>
            <a:schemeClr val="tx1"/>
          </a:solidFill>
          <a:latin typeface="+mn-lt"/>
          <a:ea typeface="+mn-ea"/>
          <a:cs typeface="+mn-cs"/>
        </a:defRPr>
      </a:lvl8pPr>
      <a:lvl9pPr marL="3024104" algn="l" defTabSz="756026"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8" Type="http://schemas.openxmlformats.org/officeDocument/2006/relationships/hyperlink" Target="https://hbr.org/2016/11/five-critical-roles-in-project-management" TargetMode="External"/><Relationship Id="rId3" Type="http://schemas.openxmlformats.org/officeDocument/2006/relationships/hyperlink" Target="https://www.pmi.org/learning/library/importance-of-project-sponsorship-9946" TargetMode="External"/><Relationship Id="rId7" Type="http://schemas.openxmlformats.org/officeDocument/2006/relationships/hyperlink" Target="https://www.youtube.com/watch?v=Vkd7JGl0-90" TargetMode="External"/><Relationship Id="rId2" Type="http://schemas.openxmlformats.org/officeDocument/2006/relationships/hyperlink" Target="https://www.youtube.com/watch?v=nPPVPcvIQQc" TargetMode="External"/><Relationship Id="rId1" Type="http://schemas.openxmlformats.org/officeDocument/2006/relationships/slideLayout" Target="../slideLayouts/slideLayout31.xml"/><Relationship Id="rId6" Type="http://schemas.openxmlformats.org/officeDocument/2006/relationships/hyperlink" Target="https://www.knowledgehut.com/blog/agile/project-manager-vs-product-owner" TargetMode="External"/><Relationship Id="rId5" Type="http://schemas.openxmlformats.org/officeDocument/2006/relationships/hyperlink" Target="https://www.atlassian.com/blog/productivity/guide-to-project-ownership-without-micromanaging" TargetMode="External"/><Relationship Id="rId4" Type="http://schemas.openxmlformats.org/officeDocument/2006/relationships/hyperlink" Target="https://www.youtube.com/watch?v=502ILHjX9E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A picture containing diagram&#10;&#10;Description automatically generated">
            <a:extLst>
              <a:ext uri="{FF2B5EF4-FFF2-40B4-BE49-F238E27FC236}">
                <a16:creationId xmlns:a16="http://schemas.microsoft.com/office/drawing/2014/main" id="{442F5F44-DA7A-4D2A-8D89-99F150EC467F}"/>
              </a:ext>
            </a:extLst>
          </p:cNvPr>
          <p:cNvPicPr>
            <a:picLocks noChangeAspect="1"/>
          </p:cNvPicPr>
          <p:nvPr/>
        </p:nvPicPr>
        <p:blipFill>
          <a:blip r:embed="rId2"/>
          <a:stretch>
            <a:fillRect/>
          </a:stretch>
        </p:blipFill>
        <p:spPr>
          <a:xfrm>
            <a:off x="6572452" y="1217576"/>
            <a:ext cx="3133649" cy="3133649"/>
          </a:xfrm>
          <a:prstGeom prst="rect">
            <a:avLst/>
          </a:prstGeom>
        </p:spPr>
      </p:pic>
      <p:sp>
        <p:nvSpPr>
          <p:cNvPr id="10" name="Rectangle 9">
            <a:extLst>
              <a:ext uri="{FF2B5EF4-FFF2-40B4-BE49-F238E27FC236}">
                <a16:creationId xmlns:a16="http://schemas.microsoft.com/office/drawing/2014/main" id="{F0DCEF4B-1974-4709-A3AF-1AF4377D89E1}"/>
              </a:ext>
            </a:extLst>
          </p:cNvPr>
          <p:cNvSpPr/>
          <p:nvPr/>
        </p:nvSpPr>
        <p:spPr>
          <a:xfrm rot="1500000">
            <a:off x="-206549" y="-1980941"/>
            <a:ext cx="6231238" cy="824429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765FDF0-6457-4A93-8EF6-E224F92FD100}"/>
              </a:ext>
            </a:extLst>
          </p:cNvPr>
          <p:cNvSpPr/>
          <p:nvPr/>
        </p:nvSpPr>
        <p:spPr>
          <a:xfrm rot="1500000">
            <a:off x="-851954" y="-1934840"/>
            <a:ext cx="6231238" cy="82442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40835815-E950-44DF-B8C5-373373AAC64A}"/>
              </a:ext>
            </a:extLst>
          </p:cNvPr>
          <p:cNvSpPr txBox="1">
            <a:spLocks/>
          </p:cNvSpPr>
          <p:nvPr/>
        </p:nvSpPr>
        <p:spPr>
          <a:xfrm>
            <a:off x="665321" y="725904"/>
            <a:ext cx="4377511" cy="2540318"/>
          </a:xfrm>
          <a:prstGeom prst="rect">
            <a:avLst/>
          </a:prstGeom>
        </p:spPr>
        <p:txBody>
          <a:bodyPr lIns="75605" tIns="37802" rIns="75605" bIns="37802"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a:cs typeface="Calibri Light"/>
              </a:rPr>
              <a:t>Project Management</a:t>
            </a:r>
            <a:endParaRPr lang="en-US" sz="6000"/>
          </a:p>
        </p:txBody>
      </p:sp>
      <p:sp>
        <p:nvSpPr>
          <p:cNvPr id="19" name="Subtitle 2">
            <a:extLst>
              <a:ext uri="{FF2B5EF4-FFF2-40B4-BE49-F238E27FC236}">
                <a16:creationId xmlns:a16="http://schemas.microsoft.com/office/drawing/2014/main" id="{2AD5A2AF-ED78-4E75-999F-57C1712A3592}"/>
              </a:ext>
            </a:extLst>
          </p:cNvPr>
          <p:cNvSpPr txBox="1">
            <a:spLocks/>
          </p:cNvSpPr>
          <p:nvPr/>
        </p:nvSpPr>
        <p:spPr>
          <a:xfrm>
            <a:off x="665321" y="3387189"/>
            <a:ext cx="3445682" cy="955415"/>
          </a:xfrm>
          <a:prstGeom prst="rect">
            <a:avLst/>
          </a:prstGeom>
        </p:spPr>
        <p:txBody>
          <a:bodyPr vert="horz" lIns="75605" tIns="37802" rIns="75605" bIns="3780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cs typeface="Calibri"/>
              </a:rPr>
              <a:t>Buffalo State Data Science and Analytics</a:t>
            </a:r>
          </a:p>
        </p:txBody>
      </p:sp>
      <p:sp>
        <p:nvSpPr>
          <p:cNvPr id="2" name="TextBox 1">
            <a:extLst>
              <a:ext uri="{FF2B5EF4-FFF2-40B4-BE49-F238E27FC236}">
                <a16:creationId xmlns:a16="http://schemas.microsoft.com/office/drawing/2014/main" id="{F490D325-A565-48E0-B29E-9B5F04B0F678}"/>
              </a:ext>
            </a:extLst>
          </p:cNvPr>
          <p:cNvSpPr txBox="1"/>
          <p:nvPr/>
        </p:nvSpPr>
        <p:spPr>
          <a:xfrm>
            <a:off x="5664982" y="4689683"/>
            <a:ext cx="397902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Common Project Roles</a:t>
            </a:r>
            <a:endParaRPr lang="en-US" sz="3200">
              <a:cs typeface="Calibri"/>
            </a:endParaRPr>
          </a:p>
        </p:txBody>
      </p:sp>
    </p:spTree>
    <p:extLst>
      <p:ext uri="{BB962C8B-B14F-4D97-AF65-F5344CB8AC3E}">
        <p14:creationId xmlns:p14="http://schemas.microsoft.com/office/powerpoint/2010/main" val="1527017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562175" y="-160826"/>
            <a:ext cx="9070920" cy="1249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endParaRPr lang="en-US" sz="4400" b="0" strike="noStrike" spc="-1" dirty="0">
              <a:latin typeface="Arial"/>
            </a:endParaRPr>
          </a:p>
        </p:txBody>
      </p:sp>
      <p:sp>
        <p:nvSpPr>
          <p:cNvPr id="85" name="CustomShape 2"/>
          <p:cNvSpPr/>
          <p:nvPr/>
        </p:nvSpPr>
        <p:spPr>
          <a:xfrm>
            <a:off x="549421" y="1480804"/>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3" name="TextBox 2">
            <a:extLst>
              <a:ext uri="{FF2B5EF4-FFF2-40B4-BE49-F238E27FC236}">
                <a16:creationId xmlns:a16="http://schemas.microsoft.com/office/drawing/2014/main" id="{E6C82599-51E9-424F-BDE1-B442A4F21349}"/>
              </a:ext>
            </a:extLst>
          </p:cNvPr>
          <p:cNvSpPr txBox="1"/>
          <p:nvPr/>
        </p:nvSpPr>
        <p:spPr>
          <a:xfrm>
            <a:off x="447460" y="1457411"/>
            <a:ext cx="94320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2" name="TextBox 21">
            <a:extLst>
              <a:ext uri="{FF2B5EF4-FFF2-40B4-BE49-F238E27FC236}">
                <a16:creationId xmlns:a16="http://schemas.microsoft.com/office/drawing/2014/main" id="{D1232769-C5E8-4ACC-B44A-C45E3A1308BC}"/>
              </a:ext>
            </a:extLst>
          </p:cNvPr>
          <p:cNvSpPr txBox="1"/>
          <p:nvPr/>
        </p:nvSpPr>
        <p:spPr>
          <a:xfrm>
            <a:off x="562175" y="5817546"/>
            <a:ext cx="5432974" cy="461665"/>
          </a:xfrm>
          <a:prstGeom prst="rect">
            <a:avLst/>
          </a:prstGeom>
          <a:noFill/>
        </p:spPr>
        <p:txBody>
          <a:bodyPr wrap="square" rtlCol="0">
            <a:spAutoFit/>
          </a:bodyPr>
          <a:lstStyle/>
          <a:p>
            <a:r>
              <a:rPr lang="en-US" sz="2400" dirty="0"/>
              <a:t>KPIs are tracked regularly.</a:t>
            </a:r>
          </a:p>
        </p:txBody>
      </p:sp>
      <p:grpSp>
        <p:nvGrpSpPr>
          <p:cNvPr id="5" name="Group 4">
            <a:extLst>
              <a:ext uri="{FF2B5EF4-FFF2-40B4-BE49-F238E27FC236}">
                <a16:creationId xmlns:a16="http://schemas.microsoft.com/office/drawing/2014/main" id="{5D89EB9A-C1DB-46C2-A8CF-210B3D976A8E}"/>
              </a:ext>
            </a:extLst>
          </p:cNvPr>
          <p:cNvGrpSpPr/>
          <p:nvPr/>
        </p:nvGrpSpPr>
        <p:grpSpPr>
          <a:xfrm>
            <a:off x="948162" y="1457410"/>
            <a:ext cx="8669584" cy="4182018"/>
            <a:chOff x="1352225" y="1473359"/>
            <a:chExt cx="8669584" cy="4182018"/>
          </a:xfrm>
        </p:grpSpPr>
        <p:grpSp>
          <p:nvGrpSpPr>
            <p:cNvPr id="29" name="Group 28">
              <a:extLst>
                <a:ext uri="{FF2B5EF4-FFF2-40B4-BE49-F238E27FC236}">
                  <a16:creationId xmlns:a16="http://schemas.microsoft.com/office/drawing/2014/main" id="{975F2147-5775-466E-BC48-C1FEC7202B80}"/>
                </a:ext>
              </a:extLst>
            </p:cNvPr>
            <p:cNvGrpSpPr/>
            <p:nvPr/>
          </p:nvGrpSpPr>
          <p:grpSpPr>
            <a:xfrm>
              <a:off x="1352225" y="1473359"/>
              <a:ext cx="8669584" cy="4182018"/>
              <a:chOff x="1097154" y="1242719"/>
              <a:chExt cx="9365969" cy="4460775"/>
            </a:xfrm>
          </p:grpSpPr>
          <p:grpSp>
            <p:nvGrpSpPr>
              <p:cNvPr id="30" name="Group 29">
                <a:extLst>
                  <a:ext uri="{FF2B5EF4-FFF2-40B4-BE49-F238E27FC236}">
                    <a16:creationId xmlns:a16="http://schemas.microsoft.com/office/drawing/2014/main" id="{05CFA769-4E66-4845-AB8C-2DC7582DF3FF}"/>
                  </a:ext>
                </a:extLst>
              </p:cNvPr>
              <p:cNvGrpSpPr/>
              <p:nvPr/>
            </p:nvGrpSpPr>
            <p:grpSpPr>
              <a:xfrm>
                <a:off x="1097154" y="1686034"/>
                <a:ext cx="9365969" cy="3522070"/>
                <a:chOff x="1444485" y="1685035"/>
                <a:chExt cx="8481281" cy="2976531"/>
              </a:xfrm>
            </p:grpSpPr>
            <p:pic>
              <p:nvPicPr>
                <p:cNvPr id="33" name="Picture 32">
                  <a:extLst>
                    <a:ext uri="{FF2B5EF4-FFF2-40B4-BE49-F238E27FC236}">
                      <a16:creationId xmlns:a16="http://schemas.microsoft.com/office/drawing/2014/main" id="{7DF2618B-44DA-4C59-957E-FCCE40ACCAF8}"/>
                    </a:ext>
                  </a:extLst>
                </p:cNvPr>
                <p:cNvPicPr>
                  <a:picLocks noChangeAspect="1"/>
                </p:cNvPicPr>
                <p:nvPr/>
              </p:nvPicPr>
              <p:blipFill>
                <a:blip r:embed="rId3"/>
                <a:stretch>
                  <a:fillRect/>
                </a:stretch>
              </p:blipFill>
              <p:spPr>
                <a:xfrm>
                  <a:off x="1444485" y="1685035"/>
                  <a:ext cx="8481281" cy="2976531"/>
                </a:xfrm>
                <a:prstGeom prst="rect">
                  <a:avLst/>
                </a:prstGeom>
              </p:spPr>
            </p:pic>
            <p:sp>
              <p:nvSpPr>
                <p:cNvPr id="34" name="TextBox 33">
                  <a:extLst>
                    <a:ext uri="{FF2B5EF4-FFF2-40B4-BE49-F238E27FC236}">
                      <a16:creationId xmlns:a16="http://schemas.microsoft.com/office/drawing/2014/main" id="{562CD116-CBDA-4CFE-B480-CA6D6831A79F}"/>
                    </a:ext>
                  </a:extLst>
                </p:cNvPr>
                <p:cNvSpPr txBox="1"/>
                <p:nvPr/>
              </p:nvSpPr>
              <p:spPr>
                <a:xfrm>
                  <a:off x="3322521" y="2307282"/>
                  <a:ext cx="795131" cy="276999"/>
                </a:xfrm>
                <a:prstGeom prst="rect">
                  <a:avLst/>
                </a:prstGeom>
                <a:noFill/>
              </p:spPr>
              <p:txBody>
                <a:bodyPr wrap="square" rtlCol="0">
                  <a:spAutoFit/>
                </a:bodyPr>
                <a:lstStyle/>
                <a:p>
                  <a:r>
                    <a:rPr lang="en-US" sz="1200" dirty="0"/>
                    <a:t>Initiation</a:t>
                  </a:r>
                </a:p>
              </p:txBody>
            </p:sp>
            <p:sp>
              <p:nvSpPr>
                <p:cNvPr id="35" name="TextBox 34">
                  <a:extLst>
                    <a:ext uri="{FF2B5EF4-FFF2-40B4-BE49-F238E27FC236}">
                      <a16:creationId xmlns:a16="http://schemas.microsoft.com/office/drawing/2014/main" id="{00DF0894-545C-4263-ACC1-E5C6A350CEFB}"/>
                    </a:ext>
                  </a:extLst>
                </p:cNvPr>
                <p:cNvSpPr txBox="1"/>
                <p:nvPr/>
              </p:nvSpPr>
              <p:spPr>
                <a:xfrm>
                  <a:off x="5132235" y="4016779"/>
                  <a:ext cx="871145" cy="276999"/>
                </a:xfrm>
                <a:prstGeom prst="rect">
                  <a:avLst/>
                </a:prstGeom>
                <a:noFill/>
              </p:spPr>
              <p:txBody>
                <a:bodyPr wrap="square" rtlCol="0">
                  <a:spAutoFit/>
                </a:bodyPr>
                <a:lstStyle/>
                <a:p>
                  <a:r>
                    <a:rPr lang="en-US" sz="1200" dirty="0"/>
                    <a:t>Planning</a:t>
                  </a:r>
                </a:p>
              </p:txBody>
            </p:sp>
            <p:sp>
              <p:nvSpPr>
                <p:cNvPr id="36" name="TextBox 35">
                  <a:extLst>
                    <a:ext uri="{FF2B5EF4-FFF2-40B4-BE49-F238E27FC236}">
                      <a16:creationId xmlns:a16="http://schemas.microsoft.com/office/drawing/2014/main" id="{3BBAEFDB-FE22-4DF9-9CFE-A37F00E6032F}"/>
                    </a:ext>
                  </a:extLst>
                </p:cNvPr>
                <p:cNvSpPr txBox="1"/>
                <p:nvPr/>
              </p:nvSpPr>
              <p:spPr>
                <a:xfrm>
                  <a:off x="6928011" y="2306597"/>
                  <a:ext cx="871145" cy="276999"/>
                </a:xfrm>
                <a:prstGeom prst="rect">
                  <a:avLst/>
                </a:prstGeom>
                <a:noFill/>
              </p:spPr>
              <p:txBody>
                <a:bodyPr wrap="square" rtlCol="0">
                  <a:spAutoFit/>
                </a:bodyPr>
                <a:lstStyle/>
                <a:p>
                  <a:pPr algn="ctr"/>
                  <a:r>
                    <a:rPr lang="en-US" sz="1200" dirty="0"/>
                    <a:t>Execution</a:t>
                  </a:r>
                </a:p>
              </p:txBody>
            </p:sp>
          </p:grpSp>
          <p:sp>
            <p:nvSpPr>
              <p:cNvPr id="31" name="TextBox 30">
                <a:extLst>
                  <a:ext uri="{FF2B5EF4-FFF2-40B4-BE49-F238E27FC236}">
                    <a16:creationId xmlns:a16="http://schemas.microsoft.com/office/drawing/2014/main" id="{57412D81-43FC-49D7-8EC1-178B17AF6754}"/>
                  </a:ext>
                </a:extLst>
              </p:cNvPr>
              <p:cNvSpPr txBox="1"/>
              <p:nvPr/>
            </p:nvSpPr>
            <p:spPr>
              <a:xfrm>
                <a:off x="2789373" y="1242719"/>
                <a:ext cx="2990765" cy="984875"/>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US" dirty="0"/>
                  <a:t>Project sponsor provides the Business Case</a:t>
                </a:r>
                <a:endParaRPr lang="en-US" dirty="0">
                  <a:solidFill>
                    <a:srgbClr val="FF0000"/>
                  </a:solidFill>
                </a:endParaRPr>
              </a:p>
            </p:txBody>
          </p:sp>
          <p:sp>
            <p:nvSpPr>
              <p:cNvPr id="32" name="TextBox 31">
                <a:extLst>
                  <a:ext uri="{FF2B5EF4-FFF2-40B4-BE49-F238E27FC236}">
                    <a16:creationId xmlns:a16="http://schemas.microsoft.com/office/drawing/2014/main" id="{E3AC936C-3B67-44C8-B1F5-EC3EEE649752}"/>
                  </a:ext>
                </a:extLst>
              </p:cNvPr>
              <p:cNvSpPr txBox="1"/>
              <p:nvPr/>
            </p:nvSpPr>
            <p:spPr>
              <a:xfrm>
                <a:off x="4939690" y="5014081"/>
                <a:ext cx="2692527" cy="689413"/>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US" dirty="0"/>
                  <a:t>The project sponsor is not involved</a:t>
                </a:r>
              </a:p>
            </p:txBody>
          </p:sp>
        </p:grpSp>
        <p:sp>
          <p:nvSpPr>
            <p:cNvPr id="17" name="TextBox 16">
              <a:extLst>
                <a:ext uri="{FF2B5EF4-FFF2-40B4-BE49-F238E27FC236}">
                  <a16:creationId xmlns:a16="http://schemas.microsoft.com/office/drawing/2014/main" id="{9024BDEC-487E-4A23-83A8-5081A82E44DF}"/>
                </a:ext>
              </a:extLst>
            </p:cNvPr>
            <p:cNvSpPr txBox="1"/>
            <p:nvPr/>
          </p:nvSpPr>
          <p:spPr>
            <a:xfrm>
              <a:off x="6674640" y="1722862"/>
              <a:ext cx="2492330" cy="646331"/>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US" dirty="0"/>
                <a:t>The project sponsor is kept informed</a:t>
              </a:r>
            </a:p>
          </p:txBody>
        </p:sp>
      </p:grpSp>
      <p:sp>
        <p:nvSpPr>
          <p:cNvPr id="7" name="CustomShape 1">
            <a:extLst>
              <a:ext uri="{FF2B5EF4-FFF2-40B4-BE49-F238E27FC236}">
                <a16:creationId xmlns:a16="http://schemas.microsoft.com/office/drawing/2014/main" id="{3703A1D2-493F-40A3-A2F8-D4CE6371FA09}"/>
              </a:ext>
            </a:extLst>
          </p:cNvPr>
          <p:cNvSpPr/>
          <p:nvPr/>
        </p:nvSpPr>
        <p:spPr>
          <a:xfrm>
            <a:off x="-12955" y="438817"/>
            <a:ext cx="10044011" cy="1249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r>
              <a:rPr lang="en-US" sz="4400" spc="-1">
                <a:solidFill>
                  <a:srgbClr val="000000"/>
                </a:solidFill>
                <a:latin typeface="Arial"/>
                <a:ea typeface="DejaVu Sans"/>
                <a:cs typeface="Arial"/>
              </a:rPr>
              <a:t>When is </a:t>
            </a:r>
            <a:r>
              <a:rPr lang="en-US" sz="4400" b="0" strike="noStrike" spc="-1">
                <a:solidFill>
                  <a:srgbClr val="000000"/>
                </a:solidFill>
                <a:latin typeface="Arial"/>
                <a:ea typeface="DejaVu Sans"/>
                <a:cs typeface="Arial"/>
              </a:rPr>
              <a:t>the Project </a:t>
            </a:r>
            <a:r>
              <a:rPr lang="en-US" sz="4400" spc="-1">
                <a:solidFill>
                  <a:srgbClr val="000000"/>
                </a:solidFill>
                <a:latin typeface="Arial"/>
                <a:ea typeface="DejaVu Sans"/>
                <a:cs typeface="Arial"/>
              </a:rPr>
              <a:t>Sponsor Involved?</a:t>
            </a:r>
            <a:endParaRPr lang="en-US" sz="4400" spc="-1">
              <a:ea typeface="+mn-lt"/>
              <a:cs typeface="+mn-lt"/>
            </a:endParaRPr>
          </a:p>
          <a:p>
            <a:pPr algn="ctr">
              <a:lnSpc>
                <a:spcPct val="100000"/>
              </a:lnSpc>
            </a:pPr>
            <a:endParaRPr lang="en-US" sz="4400" b="0" strike="noStrike" spc="-1" dirty="0">
              <a:latin typeface="Arial"/>
            </a:endParaRPr>
          </a:p>
        </p:txBody>
      </p:sp>
      <p:sp>
        <p:nvSpPr>
          <p:cNvPr id="8" name="Rectangle 7">
            <a:extLst>
              <a:ext uri="{FF2B5EF4-FFF2-40B4-BE49-F238E27FC236}">
                <a16:creationId xmlns:a16="http://schemas.microsoft.com/office/drawing/2014/main" id="{5779BE57-D855-4E35-AB70-C6DBF66761DA}"/>
              </a:ext>
            </a:extLst>
          </p:cNvPr>
          <p:cNvSpPr/>
          <p:nvPr/>
        </p:nvSpPr>
        <p:spPr>
          <a:xfrm>
            <a:off x="444648" y="1144004"/>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012932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7" name="Rectangle 9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2" y="2139060"/>
            <a:ext cx="2872978" cy="15122"/>
          </a:xfrm>
          <a:custGeom>
            <a:avLst/>
            <a:gdLst>
              <a:gd name="connsiteX0" fmla="*/ 0 w 2872978"/>
              <a:gd name="connsiteY0" fmla="*/ 0 h 15122"/>
              <a:gd name="connsiteX1" fmla="*/ 574596 w 2872978"/>
              <a:gd name="connsiteY1" fmla="*/ 0 h 15122"/>
              <a:gd name="connsiteX2" fmla="*/ 1120461 w 2872978"/>
              <a:gd name="connsiteY2" fmla="*/ 0 h 15122"/>
              <a:gd name="connsiteX3" fmla="*/ 1666327 w 2872978"/>
              <a:gd name="connsiteY3" fmla="*/ 0 h 15122"/>
              <a:gd name="connsiteX4" fmla="*/ 2298382 w 2872978"/>
              <a:gd name="connsiteY4" fmla="*/ 0 h 15122"/>
              <a:gd name="connsiteX5" fmla="*/ 2872978 w 2872978"/>
              <a:gd name="connsiteY5" fmla="*/ 0 h 15122"/>
              <a:gd name="connsiteX6" fmla="*/ 2872978 w 2872978"/>
              <a:gd name="connsiteY6" fmla="*/ 15122 h 15122"/>
              <a:gd name="connsiteX7" fmla="*/ 2298382 w 2872978"/>
              <a:gd name="connsiteY7" fmla="*/ 15122 h 15122"/>
              <a:gd name="connsiteX8" fmla="*/ 1809976 w 2872978"/>
              <a:gd name="connsiteY8" fmla="*/ 15122 h 15122"/>
              <a:gd name="connsiteX9" fmla="*/ 1264110 w 2872978"/>
              <a:gd name="connsiteY9" fmla="*/ 15122 h 15122"/>
              <a:gd name="connsiteX10" fmla="*/ 718245 w 2872978"/>
              <a:gd name="connsiteY10" fmla="*/ 15122 h 15122"/>
              <a:gd name="connsiteX11" fmla="*/ 0 w 2872978"/>
              <a:gd name="connsiteY11" fmla="*/ 15122 h 15122"/>
              <a:gd name="connsiteX12" fmla="*/ 0 w 2872978"/>
              <a:gd name="connsiteY12" fmla="*/ 0 h 15122"/>
              <a:gd name="connsiteX0" fmla="*/ 0 w 2872978"/>
              <a:gd name="connsiteY0" fmla="*/ 0 h 15122"/>
              <a:gd name="connsiteX1" fmla="*/ 517136 w 2872978"/>
              <a:gd name="connsiteY1" fmla="*/ 0 h 15122"/>
              <a:gd name="connsiteX2" fmla="*/ 1149191 w 2872978"/>
              <a:gd name="connsiteY2" fmla="*/ 0 h 15122"/>
              <a:gd name="connsiteX3" fmla="*/ 1637597 w 2872978"/>
              <a:gd name="connsiteY3" fmla="*/ 0 h 15122"/>
              <a:gd name="connsiteX4" fmla="*/ 2126004 w 2872978"/>
              <a:gd name="connsiteY4" fmla="*/ 0 h 15122"/>
              <a:gd name="connsiteX5" fmla="*/ 2872978 w 2872978"/>
              <a:gd name="connsiteY5" fmla="*/ 0 h 15122"/>
              <a:gd name="connsiteX6" fmla="*/ 2872978 w 2872978"/>
              <a:gd name="connsiteY6" fmla="*/ 15122 h 15122"/>
              <a:gd name="connsiteX7" fmla="*/ 2327112 w 2872978"/>
              <a:gd name="connsiteY7" fmla="*/ 15122 h 15122"/>
              <a:gd name="connsiteX8" fmla="*/ 1781246 w 2872978"/>
              <a:gd name="connsiteY8" fmla="*/ 15122 h 15122"/>
              <a:gd name="connsiteX9" fmla="*/ 1235381 w 2872978"/>
              <a:gd name="connsiteY9" fmla="*/ 15122 h 15122"/>
              <a:gd name="connsiteX10" fmla="*/ 603325 w 2872978"/>
              <a:gd name="connsiteY10" fmla="*/ 15122 h 15122"/>
              <a:gd name="connsiteX11" fmla="*/ 0 w 2872978"/>
              <a:gd name="connsiteY11" fmla="*/ 15122 h 15122"/>
              <a:gd name="connsiteX12" fmla="*/ 0 w 2872978"/>
              <a:gd name="connsiteY12"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2978" h="15122" fill="none" extrusionOk="0">
                <a:moveTo>
                  <a:pt x="0" y="0"/>
                </a:moveTo>
                <a:cubicBezTo>
                  <a:pt x="187894" y="44230"/>
                  <a:pt x="450201" y="-6808"/>
                  <a:pt x="574596" y="0"/>
                </a:cubicBezTo>
                <a:cubicBezTo>
                  <a:pt x="682761" y="-14055"/>
                  <a:pt x="869093" y="-31744"/>
                  <a:pt x="1120461" y="0"/>
                </a:cubicBezTo>
                <a:cubicBezTo>
                  <a:pt x="1369445" y="10713"/>
                  <a:pt x="1564668" y="14387"/>
                  <a:pt x="1666327" y="0"/>
                </a:cubicBezTo>
                <a:cubicBezTo>
                  <a:pt x="1784797" y="-8086"/>
                  <a:pt x="2134644" y="-34705"/>
                  <a:pt x="2298382" y="0"/>
                </a:cubicBezTo>
                <a:cubicBezTo>
                  <a:pt x="2501725" y="14499"/>
                  <a:pt x="2727381" y="-8141"/>
                  <a:pt x="2872978" y="0"/>
                </a:cubicBezTo>
                <a:cubicBezTo>
                  <a:pt x="2873279" y="2771"/>
                  <a:pt x="2873098" y="8463"/>
                  <a:pt x="2872978" y="15122"/>
                </a:cubicBezTo>
                <a:cubicBezTo>
                  <a:pt x="2580485" y="-13998"/>
                  <a:pt x="2409818" y="11000"/>
                  <a:pt x="2298382" y="15122"/>
                </a:cubicBezTo>
                <a:cubicBezTo>
                  <a:pt x="2175217" y="64813"/>
                  <a:pt x="2030770" y="44801"/>
                  <a:pt x="1809976" y="15122"/>
                </a:cubicBezTo>
                <a:cubicBezTo>
                  <a:pt x="1627036" y="-4673"/>
                  <a:pt x="1520757" y="8877"/>
                  <a:pt x="1264110" y="15122"/>
                </a:cubicBezTo>
                <a:cubicBezTo>
                  <a:pt x="1012544" y="2843"/>
                  <a:pt x="908671" y="36073"/>
                  <a:pt x="718245" y="15122"/>
                </a:cubicBezTo>
                <a:cubicBezTo>
                  <a:pt x="496819" y="20916"/>
                  <a:pt x="185934" y="48658"/>
                  <a:pt x="0" y="15122"/>
                </a:cubicBezTo>
                <a:cubicBezTo>
                  <a:pt x="-206" y="10223"/>
                  <a:pt x="1257" y="5487"/>
                  <a:pt x="0" y="0"/>
                </a:cubicBezTo>
                <a:close/>
              </a:path>
              <a:path w="2872978" h="15122" stroke="0" extrusionOk="0">
                <a:moveTo>
                  <a:pt x="0" y="0"/>
                </a:moveTo>
                <a:cubicBezTo>
                  <a:pt x="245710" y="-1114"/>
                  <a:pt x="385682" y="-15399"/>
                  <a:pt x="517136" y="0"/>
                </a:cubicBezTo>
                <a:cubicBezTo>
                  <a:pt x="669378" y="20126"/>
                  <a:pt x="801950" y="11703"/>
                  <a:pt x="1149191" y="0"/>
                </a:cubicBezTo>
                <a:cubicBezTo>
                  <a:pt x="1456160" y="-31106"/>
                  <a:pt x="1544839" y="12188"/>
                  <a:pt x="1637597" y="0"/>
                </a:cubicBezTo>
                <a:cubicBezTo>
                  <a:pt x="1765162" y="-2582"/>
                  <a:pt x="1893608" y="-17414"/>
                  <a:pt x="2126004" y="0"/>
                </a:cubicBezTo>
                <a:cubicBezTo>
                  <a:pt x="2355419" y="20048"/>
                  <a:pt x="2725988" y="-60679"/>
                  <a:pt x="2872978" y="0"/>
                </a:cubicBezTo>
                <a:cubicBezTo>
                  <a:pt x="2873424" y="3707"/>
                  <a:pt x="2873914" y="9046"/>
                  <a:pt x="2872978" y="15122"/>
                </a:cubicBezTo>
                <a:cubicBezTo>
                  <a:pt x="2703749" y="52685"/>
                  <a:pt x="2592005" y="9401"/>
                  <a:pt x="2327112" y="15122"/>
                </a:cubicBezTo>
                <a:cubicBezTo>
                  <a:pt x="2073199" y="6749"/>
                  <a:pt x="2020090" y="1127"/>
                  <a:pt x="1781246" y="15122"/>
                </a:cubicBezTo>
                <a:cubicBezTo>
                  <a:pt x="1536104" y="32743"/>
                  <a:pt x="1510751" y="18179"/>
                  <a:pt x="1235381" y="15122"/>
                </a:cubicBezTo>
                <a:cubicBezTo>
                  <a:pt x="967672" y="-4740"/>
                  <a:pt x="871252" y="-12801"/>
                  <a:pt x="603325" y="15122"/>
                </a:cubicBezTo>
                <a:cubicBezTo>
                  <a:pt x="311662" y="15579"/>
                  <a:pt x="187976" y="6916"/>
                  <a:pt x="0" y="15122"/>
                </a:cubicBezTo>
                <a:cubicBezTo>
                  <a:pt x="261" y="10226"/>
                  <a:pt x="-524" y="6481"/>
                  <a:pt x="0" y="0"/>
                </a:cubicBezTo>
                <a:close/>
              </a:path>
              <a:path w="2872978" h="15122" fill="none" stroke="0" extrusionOk="0">
                <a:moveTo>
                  <a:pt x="0" y="0"/>
                </a:moveTo>
                <a:cubicBezTo>
                  <a:pt x="188515" y="1279"/>
                  <a:pt x="449183" y="18853"/>
                  <a:pt x="574596" y="0"/>
                </a:cubicBezTo>
                <a:cubicBezTo>
                  <a:pt x="705020" y="-11647"/>
                  <a:pt x="854373" y="-8770"/>
                  <a:pt x="1120461" y="0"/>
                </a:cubicBezTo>
                <a:cubicBezTo>
                  <a:pt x="1374716" y="4831"/>
                  <a:pt x="1537365" y="43390"/>
                  <a:pt x="1666327" y="0"/>
                </a:cubicBezTo>
                <a:cubicBezTo>
                  <a:pt x="1784377" y="22775"/>
                  <a:pt x="2054343" y="-7724"/>
                  <a:pt x="2298382" y="0"/>
                </a:cubicBezTo>
                <a:cubicBezTo>
                  <a:pt x="2480781" y="16631"/>
                  <a:pt x="2711167" y="20893"/>
                  <a:pt x="2872978" y="0"/>
                </a:cubicBezTo>
                <a:cubicBezTo>
                  <a:pt x="2873540" y="3877"/>
                  <a:pt x="2872523" y="8249"/>
                  <a:pt x="2872978" y="15122"/>
                </a:cubicBezTo>
                <a:cubicBezTo>
                  <a:pt x="2588961" y="9158"/>
                  <a:pt x="2411908" y="-3165"/>
                  <a:pt x="2298382" y="15122"/>
                </a:cubicBezTo>
                <a:cubicBezTo>
                  <a:pt x="2197475" y="54632"/>
                  <a:pt x="2016311" y="37148"/>
                  <a:pt x="1809976" y="15122"/>
                </a:cubicBezTo>
                <a:cubicBezTo>
                  <a:pt x="1631011" y="-12526"/>
                  <a:pt x="1514607" y="8979"/>
                  <a:pt x="1264110" y="15122"/>
                </a:cubicBezTo>
                <a:cubicBezTo>
                  <a:pt x="1010807" y="34200"/>
                  <a:pt x="904891" y="34352"/>
                  <a:pt x="718245" y="15122"/>
                </a:cubicBezTo>
                <a:cubicBezTo>
                  <a:pt x="531594" y="-28726"/>
                  <a:pt x="136574" y="63355"/>
                  <a:pt x="0" y="15122"/>
                </a:cubicBezTo>
                <a:cubicBezTo>
                  <a:pt x="633" y="10085"/>
                  <a:pt x="422" y="5649"/>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872978"/>
                      <a:gd name="connsiteY0" fmla="*/ 0 h 15122"/>
                      <a:gd name="connsiteX1" fmla="*/ 574596 w 2872978"/>
                      <a:gd name="connsiteY1" fmla="*/ 0 h 15122"/>
                      <a:gd name="connsiteX2" fmla="*/ 1120461 w 2872978"/>
                      <a:gd name="connsiteY2" fmla="*/ 0 h 15122"/>
                      <a:gd name="connsiteX3" fmla="*/ 1666327 w 2872978"/>
                      <a:gd name="connsiteY3" fmla="*/ 0 h 15122"/>
                      <a:gd name="connsiteX4" fmla="*/ 2298382 w 2872978"/>
                      <a:gd name="connsiteY4" fmla="*/ 0 h 15122"/>
                      <a:gd name="connsiteX5" fmla="*/ 2872978 w 2872978"/>
                      <a:gd name="connsiteY5" fmla="*/ 0 h 15122"/>
                      <a:gd name="connsiteX6" fmla="*/ 2872978 w 2872978"/>
                      <a:gd name="connsiteY6" fmla="*/ 15122 h 15122"/>
                      <a:gd name="connsiteX7" fmla="*/ 2298382 w 2872978"/>
                      <a:gd name="connsiteY7" fmla="*/ 15122 h 15122"/>
                      <a:gd name="connsiteX8" fmla="*/ 1809976 w 2872978"/>
                      <a:gd name="connsiteY8" fmla="*/ 15122 h 15122"/>
                      <a:gd name="connsiteX9" fmla="*/ 1264110 w 2872978"/>
                      <a:gd name="connsiteY9" fmla="*/ 15122 h 15122"/>
                      <a:gd name="connsiteX10" fmla="*/ 718245 w 2872978"/>
                      <a:gd name="connsiteY10" fmla="*/ 15122 h 15122"/>
                      <a:gd name="connsiteX11" fmla="*/ 0 w 2872978"/>
                      <a:gd name="connsiteY11" fmla="*/ 15122 h 15122"/>
                      <a:gd name="connsiteX12" fmla="*/ 0 w 2872978"/>
                      <a:gd name="connsiteY12"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2978" h="15122" fill="none" extrusionOk="0">
                        <a:moveTo>
                          <a:pt x="0" y="0"/>
                        </a:moveTo>
                        <a:cubicBezTo>
                          <a:pt x="172719" y="24730"/>
                          <a:pt x="453930" y="-2711"/>
                          <a:pt x="574596" y="0"/>
                        </a:cubicBezTo>
                        <a:cubicBezTo>
                          <a:pt x="695262" y="2711"/>
                          <a:pt x="865623" y="-7967"/>
                          <a:pt x="1120461" y="0"/>
                        </a:cubicBezTo>
                        <a:cubicBezTo>
                          <a:pt x="1375299" y="7967"/>
                          <a:pt x="1550624" y="18063"/>
                          <a:pt x="1666327" y="0"/>
                        </a:cubicBezTo>
                        <a:cubicBezTo>
                          <a:pt x="1782030" y="-18063"/>
                          <a:pt x="2095408" y="-11159"/>
                          <a:pt x="2298382" y="0"/>
                        </a:cubicBezTo>
                        <a:cubicBezTo>
                          <a:pt x="2501357" y="11159"/>
                          <a:pt x="2725122" y="-5565"/>
                          <a:pt x="2872978" y="0"/>
                        </a:cubicBezTo>
                        <a:cubicBezTo>
                          <a:pt x="2873303" y="3899"/>
                          <a:pt x="2873522" y="8667"/>
                          <a:pt x="2872978" y="15122"/>
                        </a:cubicBezTo>
                        <a:cubicBezTo>
                          <a:pt x="2601857" y="-3645"/>
                          <a:pt x="2424161" y="-10278"/>
                          <a:pt x="2298382" y="15122"/>
                        </a:cubicBezTo>
                        <a:cubicBezTo>
                          <a:pt x="2172603" y="40522"/>
                          <a:pt x="1996400" y="38185"/>
                          <a:pt x="1809976" y="15122"/>
                        </a:cubicBezTo>
                        <a:cubicBezTo>
                          <a:pt x="1623552" y="-7941"/>
                          <a:pt x="1525733" y="8992"/>
                          <a:pt x="1264110" y="15122"/>
                        </a:cubicBezTo>
                        <a:cubicBezTo>
                          <a:pt x="1002487" y="21252"/>
                          <a:pt x="908261" y="27721"/>
                          <a:pt x="718245" y="15122"/>
                        </a:cubicBezTo>
                        <a:cubicBezTo>
                          <a:pt x="528229" y="2523"/>
                          <a:pt x="176399" y="47852"/>
                          <a:pt x="0" y="15122"/>
                        </a:cubicBezTo>
                        <a:cubicBezTo>
                          <a:pt x="684" y="10247"/>
                          <a:pt x="701" y="5846"/>
                          <a:pt x="0" y="0"/>
                        </a:cubicBezTo>
                        <a:close/>
                      </a:path>
                      <a:path w="2872978" h="15122" stroke="0" extrusionOk="0">
                        <a:moveTo>
                          <a:pt x="0" y="0"/>
                        </a:moveTo>
                        <a:cubicBezTo>
                          <a:pt x="246331" y="2114"/>
                          <a:pt x="364990" y="-5865"/>
                          <a:pt x="517136" y="0"/>
                        </a:cubicBezTo>
                        <a:cubicBezTo>
                          <a:pt x="669282" y="5865"/>
                          <a:pt x="842769" y="11362"/>
                          <a:pt x="1149191" y="0"/>
                        </a:cubicBezTo>
                        <a:cubicBezTo>
                          <a:pt x="1455613" y="-11362"/>
                          <a:pt x="1529783" y="19802"/>
                          <a:pt x="1637597" y="0"/>
                        </a:cubicBezTo>
                        <a:cubicBezTo>
                          <a:pt x="1745411" y="-19802"/>
                          <a:pt x="1889711" y="-2153"/>
                          <a:pt x="2126004" y="0"/>
                        </a:cubicBezTo>
                        <a:cubicBezTo>
                          <a:pt x="2362297" y="2153"/>
                          <a:pt x="2713040" y="-27867"/>
                          <a:pt x="2872978" y="0"/>
                        </a:cubicBezTo>
                        <a:cubicBezTo>
                          <a:pt x="2873369" y="4515"/>
                          <a:pt x="2873005" y="9009"/>
                          <a:pt x="2872978" y="15122"/>
                        </a:cubicBezTo>
                        <a:cubicBezTo>
                          <a:pt x="2703040" y="37871"/>
                          <a:pt x="2574829" y="13353"/>
                          <a:pt x="2327112" y="15122"/>
                        </a:cubicBezTo>
                        <a:cubicBezTo>
                          <a:pt x="2079395" y="16891"/>
                          <a:pt x="2026258" y="-3474"/>
                          <a:pt x="1781246" y="15122"/>
                        </a:cubicBezTo>
                        <a:cubicBezTo>
                          <a:pt x="1536234" y="33718"/>
                          <a:pt x="1507455" y="17130"/>
                          <a:pt x="1235381" y="15122"/>
                        </a:cubicBezTo>
                        <a:cubicBezTo>
                          <a:pt x="963308" y="13114"/>
                          <a:pt x="884834" y="-13851"/>
                          <a:pt x="603325" y="15122"/>
                        </a:cubicBezTo>
                        <a:cubicBezTo>
                          <a:pt x="321816" y="44095"/>
                          <a:pt x="204416" y="6262"/>
                          <a:pt x="0" y="15122"/>
                        </a:cubicBezTo>
                        <a:cubicBezTo>
                          <a:pt x="402" y="9777"/>
                          <a:pt x="-270" y="634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Business handshake">
            <a:extLst>
              <a:ext uri="{FF2B5EF4-FFF2-40B4-BE49-F238E27FC236}">
                <a16:creationId xmlns:a16="http://schemas.microsoft.com/office/drawing/2014/main" id="{6406F644-9081-4A90-8F0C-5DC2C3B6CE45}"/>
              </a:ext>
            </a:extLst>
          </p:cNvPr>
          <p:cNvPicPr>
            <a:picLocks noChangeAspect="1"/>
          </p:cNvPicPr>
          <p:nvPr/>
        </p:nvPicPr>
        <p:blipFill rotWithShape="1">
          <a:blip r:embed="rId3"/>
          <a:srcRect l="9428" r="23622"/>
          <a:stretch/>
        </p:blipFill>
        <p:spPr>
          <a:xfrm>
            <a:off x="4391836" y="10"/>
            <a:ext cx="5687529" cy="567054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Rectangle 5">
            <a:extLst>
              <a:ext uri="{FF2B5EF4-FFF2-40B4-BE49-F238E27FC236}">
                <a16:creationId xmlns:a16="http://schemas.microsoft.com/office/drawing/2014/main" id="{CF74B022-9EAD-459E-A40D-C68A694601DA}"/>
              </a:ext>
            </a:extLst>
          </p:cNvPr>
          <p:cNvSpPr/>
          <p:nvPr/>
        </p:nvSpPr>
        <p:spPr>
          <a:xfrm>
            <a:off x="337925" y="1509513"/>
            <a:ext cx="3444234" cy="8701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B22CF621-AB1F-4993-88F8-F16B9EF9F6F5}"/>
              </a:ext>
            </a:extLst>
          </p:cNvPr>
          <p:cNvSpPr txBox="1">
            <a:spLocks/>
          </p:cNvSpPr>
          <p:nvPr/>
        </p:nvSpPr>
        <p:spPr>
          <a:xfrm>
            <a:off x="514353" y="2291974"/>
            <a:ext cx="3523576" cy="323905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The project sponsor should work directly with the project owner. The project sponsor will share their idea for the project and are typically also responsible for securing funding.</a:t>
            </a:r>
          </a:p>
        </p:txBody>
      </p:sp>
      <p:sp>
        <p:nvSpPr>
          <p:cNvPr id="92" name="CustomShape 1"/>
          <p:cNvSpPr/>
          <p:nvPr/>
        </p:nvSpPr>
        <p:spPr>
          <a:xfrm>
            <a:off x="506882" y="955339"/>
            <a:ext cx="4527128" cy="1618018"/>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b">
            <a:noAutofit/>
          </a:bodyPr>
          <a:lstStyle/>
          <a:p>
            <a:pPr>
              <a:lnSpc>
                <a:spcPct val="90000"/>
              </a:lnSpc>
              <a:spcBef>
                <a:spcPct val="0"/>
              </a:spcBef>
              <a:spcAft>
                <a:spcPts val="600"/>
              </a:spcAft>
            </a:pPr>
            <a:r>
              <a:rPr lang="en-US" sz="4400" spc="-1" dirty="0">
                <a:latin typeface="+mj-lt"/>
                <a:ea typeface="+mj-ea"/>
                <a:cs typeface="+mj-cs"/>
              </a:rPr>
              <a:t>Who</a:t>
            </a:r>
            <a:r>
              <a:rPr lang="en-US" sz="4400" b="0" strike="noStrike" spc="-1" dirty="0">
                <a:latin typeface="+mj-lt"/>
                <a:ea typeface="+mj-ea"/>
                <a:cs typeface="+mj-cs"/>
              </a:rPr>
              <a:t> </a:t>
            </a:r>
            <a:r>
              <a:rPr lang="en-US" sz="4400" spc="-1" dirty="0">
                <a:latin typeface="+mj-lt"/>
                <a:ea typeface="+mj-ea"/>
                <a:cs typeface="+mj-cs"/>
              </a:rPr>
              <a:t>does the </a:t>
            </a:r>
            <a:r>
              <a:rPr lang="en-US" sz="4400" b="0" strike="noStrike" spc="-1" dirty="0">
                <a:latin typeface="+mj-lt"/>
                <a:ea typeface="+mj-ea"/>
                <a:cs typeface="+mj-cs"/>
              </a:rPr>
              <a:t>Project </a:t>
            </a:r>
            <a:r>
              <a:rPr lang="en-US" sz="4400" spc="-1" dirty="0">
                <a:latin typeface="+mj-lt"/>
                <a:ea typeface="+mj-ea"/>
                <a:cs typeface="+mj-cs"/>
              </a:rPr>
              <a:t>Sponsor work with?</a:t>
            </a:r>
          </a:p>
          <a:p>
            <a:pPr>
              <a:lnSpc>
                <a:spcPct val="90000"/>
              </a:lnSpc>
              <a:spcBef>
                <a:spcPct val="0"/>
              </a:spcBef>
              <a:spcAft>
                <a:spcPts val="600"/>
              </a:spcAft>
            </a:pPr>
            <a:endParaRPr lang="en-US" sz="4400" b="0" strike="noStrike" spc="-1" dirty="0">
              <a:latin typeface="+mj-lt"/>
              <a:ea typeface="+mj-ea"/>
              <a:cs typeface="+mj-cs"/>
            </a:endParaRPr>
          </a:p>
        </p:txBody>
      </p:sp>
      <p:sp>
        <p:nvSpPr>
          <p:cNvPr id="4" name="Rectangle 3">
            <a:extLst>
              <a:ext uri="{FF2B5EF4-FFF2-40B4-BE49-F238E27FC236}">
                <a16:creationId xmlns:a16="http://schemas.microsoft.com/office/drawing/2014/main" id="{33F820C9-99B3-40B5-8D0B-372876149552}"/>
              </a:ext>
            </a:extLst>
          </p:cNvPr>
          <p:cNvSpPr/>
          <p:nvPr/>
        </p:nvSpPr>
        <p:spPr>
          <a:xfrm>
            <a:off x="444648" y="1960882"/>
            <a:ext cx="3911269" cy="9165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DF2AB36E-5C9E-3D45-95B0-DF8865577423}"/>
              </a:ext>
            </a:extLst>
          </p:cNvPr>
          <p:cNvSpPr/>
          <p:nvPr/>
        </p:nvSpPr>
        <p:spPr>
          <a:xfrm>
            <a:off x="440006" y="1960883"/>
            <a:ext cx="3849035" cy="45719"/>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798631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000000"/>
                </a:solidFill>
                <a:latin typeface="Arial"/>
                <a:ea typeface="DejaVu Sans"/>
              </a:rPr>
              <a:t>An Example:</a:t>
            </a:r>
            <a:endParaRPr lang="en-US" sz="4400" b="0" strike="noStrike" spc="-1">
              <a:latin typeface="Arial"/>
            </a:endParaRPr>
          </a:p>
        </p:txBody>
      </p:sp>
      <p:sp>
        <p:nvSpPr>
          <p:cNvPr id="95"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33F820C9-99B3-40B5-8D0B-372876149552}"/>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2">
            <a:extLst>
              <a:ext uri="{FF2B5EF4-FFF2-40B4-BE49-F238E27FC236}">
                <a16:creationId xmlns:a16="http://schemas.microsoft.com/office/drawing/2014/main" id="{BCCCD768-4ED5-FC4B-B8B1-6132D7B75C3D}"/>
              </a:ext>
            </a:extLst>
          </p:cNvPr>
          <p:cNvSpPr txBox="1">
            <a:spLocks/>
          </p:cNvSpPr>
          <p:nvPr/>
        </p:nvSpPr>
        <p:spPr>
          <a:xfrm>
            <a:off x="693043" y="1509521"/>
            <a:ext cx="8694539" cy="3597912"/>
          </a:xfrm>
          <a:prstGeom prst="rect">
            <a:avLst/>
          </a:prstGeom>
        </p:spPr>
        <p:txBody>
          <a:bodyPr vert="horz" lIns="75605" tIns="37802" rIns="75605" bIns="3780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7" name="Content Placeholder 2">
            <a:extLst>
              <a:ext uri="{FF2B5EF4-FFF2-40B4-BE49-F238E27FC236}">
                <a16:creationId xmlns:a16="http://schemas.microsoft.com/office/drawing/2014/main" id="{9AD1FC7A-C4A9-CD43-A52E-E36A0399C29C}"/>
              </a:ext>
            </a:extLst>
          </p:cNvPr>
          <p:cNvSpPr txBox="1">
            <a:spLocks/>
          </p:cNvSpPr>
          <p:nvPr/>
        </p:nvSpPr>
        <p:spPr>
          <a:xfrm>
            <a:off x="997843" y="1814321"/>
            <a:ext cx="5412947" cy="3597912"/>
          </a:xfrm>
          <a:prstGeom prst="rect">
            <a:avLst/>
          </a:prstGeom>
        </p:spPr>
        <p:txBody>
          <a:bodyPr vert="horz" lIns="91440" tIns="45720" rIns="91440" bIns="45720" rtlCol="0" anchor="t">
            <a:normAutofit/>
          </a:bodyPr>
          <a:lstStyle>
            <a:lvl1pPr marL="189006" indent="-189006" algn="l" defTabSz="756026" rtl="0" eaLnBrk="1" latinLnBrk="0" hangingPunct="1">
              <a:lnSpc>
                <a:spcPct val="90000"/>
              </a:lnSpc>
              <a:spcBef>
                <a:spcPts val="827"/>
              </a:spcBef>
              <a:buFont typeface="Arial" panose="020B0604020202020204" pitchFamily="34" charset="0"/>
              <a:buChar char="•"/>
              <a:defRPr sz="2300"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2000"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700"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dirty="0">
                <a:cs typeface="Calibri"/>
              </a:rPr>
              <a:t>Project </a:t>
            </a:r>
            <a:r>
              <a:rPr lang="en-US" err="1">
                <a:cs typeface="Calibri"/>
              </a:rPr>
              <a:t>LaCEM</a:t>
            </a:r>
            <a:endParaRPr lang="en-US">
              <a:cs typeface="Calibri"/>
            </a:endParaRPr>
          </a:p>
          <a:p>
            <a:pPr marL="0" indent="0">
              <a:buNone/>
            </a:pPr>
            <a:r>
              <a:rPr lang="en-US" dirty="0">
                <a:cs typeface="Calibri"/>
              </a:rPr>
              <a:t>Joaquin Carbonara is the project sponsor. He proposed the use of adding project management to the professional </a:t>
            </a:r>
            <a:r>
              <a:rPr lang="en-US">
                <a:cs typeface="Calibri"/>
              </a:rPr>
              <a:t>labs.</a:t>
            </a:r>
          </a:p>
        </p:txBody>
      </p:sp>
      <p:grpSp>
        <p:nvGrpSpPr>
          <p:cNvPr id="45" name="Group 44">
            <a:extLst>
              <a:ext uri="{FF2B5EF4-FFF2-40B4-BE49-F238E27FC236}">
                <a16:creationId xmlns:a16="http://schemas.microsoft.com/office/drawing/2014/main" id="{9B78F77C-1E17-3F49-9A9A-01114C3799A3}"/>
              </a:ext>
            </a:extLst>
          </p:cNvPr>
          <p:cNvGrpSpPr/>
          <p:nvPr/>
        </p:nvGrpSpPr>
        <p:grpSpPr>
          <a:xfrm>
            <a:off x="6983315" y="1201633"/>
            <a:ext cx="1762333" cy="1514760"/>
            <a:chOff x="4919125" y="1638678"/>
            <a:chExt cx="2070150" cy="1765425"/>
          </a:xfrm>
        </p:grpSpPr>
        <p:sp>
          <p:nvSpPr>
            <p:cNvPr id="46" name="Rectangle 45">
              <a:extLst>
                <a:ext uri="{FF2B5EF4-FFF2-40B4-BE49-F238E27FC236}">
                  <a16:creationId xmlns:a16="http://schemas.microsoft.com/office/drawing/2014/main" id="{8FA8A7A4-064D-CE47-991B-08FAB90DB9E7}"/>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47" name="Oval 46">
              <a:extLst>
                <a:ext uri="{FF2B5EF4-FFF2-40B4-BE49-F238E27FC236}">
                  <a16:creationId xmlns:a16="http://schemas.microsoft.com/office/drawing/2014/main" id="{CB133AF8-9DA6-CD40-978B-43E310ABBFAD}"/>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5B91CDC-7413-354E-A6FE-3D04A87CE2CB}"/>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6EB3B17-92C9-AF4F-864E-049100C106AE}"/>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504AE14B-21ED-9A4F-8041-072FF9BC982D}"/>
              </a:ext>
            </a:extLst>
          </p:cNvPr>
          <p:cNvGrpSpPr/>
          <p:nvPr/>
        </p:nvGrpSpPr>
        <p:grpSpPr>
          <a:xfrm>
            <a:off x="7029755" y="2233699"/>
            <a:ext cx="1762333" cy="1514760"/>
            <a:chOff x="4919125" y="1638678"/>
            <a:chExt cx="2070150" cy="1765425"/>
          </a:xfrm>
        </p:grpSpPr>
        <p:sp>
          <p:nvSpPr>
            <p:cNvPr id="51" name="Rectangle 50">
              <a:extLst>
                <a:ext uri="{FF2B5EF4-FFF2-40B4-BE49-F238E27FC236}">
                  <a16:creationId xmlns:a16="http://schemas.microsoft.com/office/drawing/2014/main" id="{68E3AFDC-7580-224F-B695-04DD0A27FB85}"/>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52" name="Oval 51">
              <a:extLst>
                <a:ext uri="{FF2B5EF4-FFF2-40B4-BE49-F238E27FC236}">
                  <a16:creationId xmlns:a16="http://schemas.microsoft.com/office/drawing/2014/main" id="{E8ED055B-F324-C24A-AA2D-3BBD441B71CA}"/>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9383E61-81CC-0C4D-93BE-CF2A951A594B}"/>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F8969A3E-E549-694A-B351-B7A42C27D02F}"/>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B944091-C160-D042-87D8-77A531CECAD1}"/>
              </a:ext>
            </a:extLst>
          </p:cNvPr>
          <p:cNvGrpSpPr/>
          <p:nvPr/>
        </p:nvGrpSpPr>
        <p:grpSpPr>
          <a:xfrm>
            <a:off x="7041830" y="3315902"/>
            <a:ext cx="1762333" cy="1514760"/>
            <a:chOff x="4919125" y="1638678"/>
            <a:chExt cx="2070150" cy="1765425"/>
          </a:xfrm>
        </p:grpSpPr>
        <p:sp>
          <p:nvSpPr>
            <p:cNvPr id="56" name="Rectangle 55">
              <a:extLst>
                <a:ext uri="{FF2B5EF4-FFF2-40B4-BE49-F238E27FC236}">
                  <a16:creationId xmlns:a16="http://schemas.microsoft.com/office/drawing/2014/main" id="{17EE1F64-129E-A04D-BB94-EBFBD925D2D4}"/>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57" name="Oval 56">
              <a:extLst>
                <a:ext uri="{FF2B5EF4-FFF2-40B4-BE49-F238E27FC236}">
                  <a16:creationId xmlns:a16="http://schemas.microsoft.com/office/drawing/2014/main" id="{17F1C924-A7CD-B24D-AF87-430CFE07DC65}"/>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8193A49-A55A-1B4E-BA43-C8AAC316E260}"/>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F8BD350-CD54-C345-B388-45CDA2558F63}"/>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E546D681-818D-E24A-9B74-5998E5951910}"/>
              </a:ext>
            </a:extLst>
          </p:cNvPr>
          <p:cNvSpPr txBox="1"/>
          <p:nvPr/>
        </p:nvSpPr>
        <p:spPr>
          <a:xfrm>
            <a:off x="7229788" y="1873600"/>
            <a:ext cx="947695" cy="369332"/>
          </a:xfrm>
          <a:prstGeom prst="rect">
            <a:avLst/>
          </a:prstGeom>
          <a:noFill/>
        </p:spPr>
        <p:txBody>
          <a:bodyPr wrap="none" rtlCol="0">
            <a:spAutoFit/>
          </a:bodyPr>
          <a:lstStyle/>
          <a:p>
            <a:r>
              <a:rPr lang="en-US" dirty="0">
                <a:solidFill>
                  <a:schemeClr val="accent1">
                    <a:lumMod val="75000"/>
                  </a:schemeClr>
                </a:solidFill>
              </a:rPr>
              <a:t>Sponsor</a:t>
            </a:r>
          </a:p>
        </p:txBody>
      </p:sp>
      <p:sp>
        <p:nvSpPr>
          <p:cNvPr id="61" name="TextBox 60">
            <a:extLst>
              <a:ext uri="{FF2B5EF4-FFF2-40B4-BE49-F238E27FC236}">
                <a16:creationId xmlns:a16="http://schemas.microsoft.com/office/drawing/2014/main" id="{AA3F4E91-B429-3B4C-8125-7229E3CD0F86}"/>
              </a:ext>
            </a:extLst>
          </p:cNvPr>
          <p:cNvSpPr txBox="1"/>
          <p:nvPr/>
        </p:nvSpPr>
        <p:spPr>
          <a:xfrm>
            <a:off x="7376559" y="2929431"/>
            <a:ext cx="819455" cy="369332"/>
          </a:xfrm>
          <a:prstGeom prst="rect">
            <a:avLst/>
          </a:prstGeom>
          <a:noFill/>
        </p:spPr>
        <p:txBody>
          <a:bodyPr wrap="none" rtlCol="0">
            <a:spAutoFit/>
          </a:bodyPr>
          <a:lstStyle/>
          <a:p>
            <a:r>
              <a:rPr lang="en-US" dirty="0">
                <a:solidFill>
                  <a:schemeClr val="accent1">
                    <a:lumMod val="75000"/>
                  </a:schemeClr>
                </a:solidFill>
              </a:rPr>
              <a:t>Owner</a:t>
            </a:r>
          </a:p>
        </p:txBody>
      </p:sp>
      <p:grpSp>
        <p:nvGrpSpPr>
          <p:cNvPr id="62" name="Group 61">
            <a:extLst>
              <a:ext uri="{FF2B5EF4-FFF2-40B4-BE49-F238E27FC236}">
                <a16:creationId xmlns:a16="http://schemas.microsoft.com/office/drawing/2014/main" id="{75562AF4-6E76-124E-93E1-D49E567DF0D7}"/>
              </a:ext>
            </a:extLst>
          </p:cNvPr>
          <p:cNvGrpSpPr/>
          <p:nvPr/>
        </p:nvGrpSpPr>
        <p:grpSpPr>
          <a:xfrm>
            <a:off x="6102148" y="4409513"/>
            <a:ext cx="3571107" cy="1534355"/>
            <a:chOff x="6102148" y="4635846"/>
            <a:chExt cx="3571107" cy="1534355"/>
          </a:xfrm>
        </p:grpSpPr>
        <p:grpSp>
          <p:nvGrpSpPr>
            <p:cNvPr id="63" name="Group 62">
              <a:extLst>
                <a:ext uri="{FF2B5EF4-FFF2-40B4-BE49-F238E27FC236}">
                  <a16:creationId xmlns:a16="http://schemas.microsoft.com/office/drawing/2014/main" id="{CF7E693B-EC72-CC4F-BF30-FD0ECE7EF52C}"/>
                </a:ext>
              </a:extLst>
            </p:cNvPr>
            <p:cNvGrpSpPr/>
            <p:nvPr/>
          </p:nvGrpSpPr>
          <p:grpSpPr>
            <a:xfrm>
              <a:off x="6102148" y="4655441"/>
              <a:ext cx="1762333" cy="1514760"/>
              <a:chOff x="4919125" y="1638678"/>
              <a:chExt cx="2070150" cy="1765425"/>
            </a:xfrm>
          </p:grpSpPr>
          <p:sp>
            <p:nvSpPr>
              <p:cNvPr id="76" name="Rectangle 75">
                <a:extLst>
                  <a:ext uri="{FF2B5EF4-FFF2-40B4-BE49-F238E27FC236}">
                    <a16:creationId xmlns:a16="http://schemas.microsoft.com/office/drawing/2014/main" id="{9F961AAA-CF20-EA42-9B6B-B61FB8828C09}"/>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77" name="Oval 76">
                <a:extLst>
                  <a:ext uri="{FF2B5EF4-FFF2-40B4-BE49-F238E27FC236}">
                    <a16:creationId xmlns:a16="http://schemas.microsoft.com/office/drawing/2014/main" id="{DF1D9B81-8AF7-F342-B94D-A6487BD6904F}"/>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6DDF6ACA-701D-2B4B-B307-51FA0FA7AA27}"/>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1E55A7B6-F562-834E-B501-5C931B7D4B8B}"/>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0CCD10EB-7B6B-FE4D-A7D8-8FBCBBC28C88}"/>
                </a:ext>
              </a:extLst>
            </p:cNvPr>
            <p:cNvGrpSpPr/>
            <p:nvPr/>
          </p:nvGrpSpPr>
          <p:grpSpPr>
            <a:xfrm>
              <a:off x="7472279" y="4655441"/>
              <a:ext cx="1762333" cy="1514760"/>
              <a:chOff x="4919125" y="1638678"/>
              <a:chExt cx="2070150" cy="1765425"/>
            </a:xfrm>
          </p:grpSpPr>
          <p:sp>
            <p:nvSpPr>
              <p:cNvPr id="72" name="Rectangle 71">
                <a:extLst>
                  <a:ext uri="{FF2B5EF4-FFF2-40B4-BE49-F238E27FC236}">
                    <a16:creationId xmlns:a16="http://schemas.microsoft.com/office/drawing/2014/main" id="{BDF68DAB-681C-A945-80F2-F704D29AFF08}"/>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73" name="Oval 72">
                <a:extLst>
                  <a:ext uri="{FF2B5EF4-FFF2-40B4-BE49-F238E27FC236}">
                    <a16:creationId xmlns:a16="http://schemas.microsoft.com/office/drawing/2014/main" id="{C02C5731-928C-C141-AFC1-A4430756E7C6}"/>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C9BC3FA-27C2-394E-B7BF-B6F5CE05B133}"/>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D4B8639-5FA8-AE48-BBCC-55A4FC32CEE1}"/>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D8D3A805-7CF2-804B-91C7-F0073B113A30}"/>
                </a:ext>
              </a:extLst>
            </p:cNvPr>
            <p:cNvGrpSpPr/>
            <p:nvPr/>
          </p:nvGrpSpPr>
          <p:grpSpPr>
            <a:xfrm>
              <a:off x="6341846" y="4635846"/>
              <a:ext cx="1762333" cy="1486666"/>
              <a:chOff x="5477602" y="4033504"/>
              <a:chExt cx="1762333" cy="1486666"/>
            </a:xfrm>
          </p:grpSpPr>
          <p:sp>
            <p:nvSpPr>
              <p:cNvPr id="69" name="Oval 68">
                <a:extLst>
                  <a:ext uri="{FF2B5EF4-FFF2-40B4-BE49-F238E27FC236}">
                    <a16:creationId xmlns:a16="http://schemas.microsoft.com/office/drawing/2014/main" id="{8C43E85E-EB71-1B48-B79B-B00E5E7DEF28}"/>
                  </a:ext>
                </a:extLst>
              </p:cNvPr>
              <p:cNvSpPr/>
              <p:nvPr/>
            </p:nvSpPr>
            <p:spPr>
              <a:xfrm>
                <a:off x="6369377" y="4033504"/>
                <a:ext cx="613937" cy="58665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04783255-90CB-4F49-963E-CF97BFA63236}"/>
                  </a:ext>
                </a:extLst>
              </p:cNvPr>
              <p:cNvSpPr/>
              <p:nvPr/>
            </p:nvSpPr>
            <p:spPr>
              <a:xfrm>
                <a:off x="6235761" y="4613043"/>
                <a:ext cx="881167" cy="75194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138EA80-945E-4647-A9E8-A6DA15799C17}"/>
                  </a:ext>
                </a:extLst>
              </p:cNvPr>
              <p:cNvSpPr/>
              <p:nvPr/>
            </p:nvSpPr>
            <p:spPr>
              <a:xfrm>
                <a:off x="5477602" y="4937570"/>
                <a:ext cx="1762333" cy="58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Oval 65">
              <a:extLst>
                <a:ext uri="{FF2B5EF4-FFF2-40B4-BE49-F238E27FC236}">
                  <a16:creationId xmlns:a16="http://schemas.microsoft.com/office/drawing/2014/main" id="{7FB5AF18-080C-7F4B-B25A-84D2A2092816}"/>
                </a:ext>
              </a:extLst>
            </p:cNvPr>
            <p:cNvSpPr/>
            <p:nvPr/>
          </p:nvSpPr>
          <p:spPr>
            <a:xfrm>
              <a:off x="8584100" y="4635846"/>
              <a:ext cx="613937" cy="58665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EE612C88-4B20-AD4B-9F52-2A93EED13168}"/>
                </a:ext>
              </a:extLst>
            </p:cNvPr>
            <p:cNvSpPr/>
            <p:nvPr/>
          </p:nvSpPr>
          <p:spPr>
            <a:xfrm>
              <a:off x="8450484" y="5215385"/>
              <a:ext cx="881167" cy="75194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EBA3A6FF-CFB2-4545-984A-45D1A4952B8A}"/>
                </a:ext>
              </a:extLst>
            </p:cNvPr>
            <p:cNvSpPr/>
            <p:nvPr/>
          </p:nvSpPr>
          <p:spPr>
            <a:xfrm>
              <a:off x="7910922" y="5587600"/>
              <a:ext cx="1762333" cy="523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TextBox 79">
            <a:extLst>
              <a:ext uri="{FF2B5EF4-FFF2-40B4-BE49-F238E27FC236}">
                <a16:creationId xmlns:a16="http://schemas.microsoft.com/office/drawing/2014/main" id="{85651CC3-D3A3-6745-A526-076454E0497A}"/>
              </a:ext>
            </a:extLst>
          </p:cNvPr>
          <p:cNvSpPr txBox="1"/>
          <p:nvPr/>
        </p:nvSpPr>
        <p:spPr>
          <a:xfrm>
            <a:off x="7267078" y="4055949"/>
            <a:ext cx="1027525" cy="369332"/>
          </a:xfrm>
          <a:prstGeom prst="rect">
            <a:avLst/>
          </a:prstGeom>
          <a:noFill/>
        </p:spPr>
        <p:txBody>
          <a:bodyPr wrap="none" rtlCol="0">
            <a:spAutoFit/>
          </a:bodyPr>
          <a:lstStyle/>
          <a:p>
            <a:r>
              <a:rPr lang="en-US" dirty="0">
                <a:solidFill>
                  <a:schemeClr val="accent1">
                    <a:lumMod val="75000"/>
                  </a:schemeClr>
                </a:solidFill>
              </a:rPr>
              <a:t>Manager</a:t>
            </a:r>
          </a:p>
        </p:txBody>
      </p:sp>
      <p:sp>
        <p:nvSpPr>
          <p:cNvPr id="81" name="TextBox 80">
            <a:extLst>
              <a:ext uri="{FF2B5EF4-FFF2-40B4-BE49-F238E27FC236}">
                <a16:creationId xmlns:a16="http://schemas.microsoft.com/office/drawing/2014/main" id="{8E81D665-DCC6-DB4F-A81C-05E5EF346074}"/>
              </a:ext>
            </a:extLst>
          </p:cNvPr>
          <p:cNvSpPr txBox="1"/>
          <p:nvPr/>
        </p:nvSpPr>
        <p:spPr>
          <a:xfrm>
            <a:off x="7091049" y="5306738"/>
            <a:ext cx="1639744" cy="369332"/>
          </a:xfrm>
          <a:prstGeom prst="rect">
            <a:avLst/>
          </a:prstGeom>
          <a:noFill/>
        </p:spPr>
        <p:txBody>
          <a:bodyPr wrap="none" rtlCol="0">
            <a:spAutoFit/>
          </a:bodyPr>
          <a:lstStyle/>
          <a:p>
            <a:r>
              <a:rPr lang="en-US" dirty="0">
                <a:solidFill>
                  <a:schemeClr val="accent1">
                    <a:lumMod val="75000"/>
                  </a:schemeClr>
                </a:solidFill>
              </a:rPr>
              <a:t>Team Members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79A6A-D5B1-465A-9BB3-1ACC12EE9283}"/>
              </a:ext>
            </a:extLst>
          </p:cNvPr>
          <p:cNvSpPr>
            <a:spLocks noGrp="1"/>
          </p:cNvSpPr>
          <p:nvPr>
            <p:ph type="title"/>
          </p:nvPr>
        </p:nvSpPr>
        <p:spPr>
          <a:xfrm>
            <a:off x="693043" y="163676"/>
            <a:ext cx="8694539" cy="1096044"/>
          </a:xfrm>
        </p:spPr>
        <p:txBody>
          <a:bodyPr>
            <a:normAutofit/>
          </a:bodyPr>
          <a:lstStyle/>
          <a:p>
            <a:pPr algn="ctr"/>
            <a:r>
              <a:rPr lang="en-US" sz="4400" dirty="0">
                <a:latin typeface="Arial" panose="020B0604020202020204" pitchFamily="34" charset="0"/>
                <a:cs typeface="Arial" panose="020B0604020202020204" pitchFamily="34" charset="0"/>
              </a:rPr>
              <a:t>Common Project Roles</a:t>
            </a:r>
          </a:p>
        </p:txBody>
      </p:sp>
      <p:sp>
        <p:nvSpPr>
          <p:cNvPr id="3" name="Content Placeholder 2">
            <a:extLst>
              <a:ext uri="{FF2B5EF4-FFF2-40B4-BE49-F238E27FC236}">
                <a16:creationId xmlns:a16="http://schemas.microsoft.com/office/drawing/2014/main" id="{6E1B52B1-F1FC-408F-99FD-380109723AB4}"/>
              </a:ext>
            </a:extLst>
          </p:cNvPr>
          <p:cNvSpPr>
            <a:spLocks noGrp="1"/>
          </p:cNvSpPr>
          <p:nvPr>
            <p:ph idx="1"/>
          </p:nvPr>
        </p:nvSpPr>
        <p:spPr/>
        <p:txBody>
          <a:bodyPr vert="horz" lIns="75605" tIns="37802" rIns="75605" bIns="37802" rtlCol="0" anchor="t">
            <a:normAutofit/>
          </a:bodyPr>
          <a:lstStyle/>
          <a:p>
            <a:pPr marL="188595" indent="-188595"/>
            <a:r>
              <a:rPr lang="en-US" sz="2800" dirty="0">
                <a:ea typeface="+mn-lt"/>
                <a:cs typeface="+mn-lt"/>
              </a:rPr>
              <a:t>Project Sponsor</a:t>
            </a:r>
            <a:endParaRPr lang="en-US" sz="2800" dirty="0">
              <a:cs typeface="Calibri" panose="020F0502020204030204"/>
            </a:endParaRPr>
          </a:p>
          <a:p>
            <a:pPr marL="188595" indent="-188595"/>
            <a:r>
              <a:rPr lang="en-US" sz="2800" b="1" dirty="0">
                <a:ea typeface="+mn-lt"/>
                <a:cs typeface="+mn-lt"/>
              </a:rPr>
              <a:t>Project Owner</a:t>
            </a:r>
            <a:endParaRPr lang="en-US" sz="2800" b="1" dirty="0">
              <a:cs typeface="Calibri" panose="020F0502020204030204"/>
            </a:endParaRPr>
          </a:p>
          <a:p>
            <a:pPr marL="188595" indent="-188595"/>
            <a:r>
              <a:rPr lang="en-US" sz="2800" dirty="0">
                <a:ea typeface="+mn-lt"/>
                <a:cs typeface="+mn-lt"/>
              </a:rPr>
              <a:t>Project Manager</a:t>
            </a:r>
            <a:endParaRPr lang="en-US" sz="2800" dirty="0">
              <a:cs typeface="Calibri" panose="020F0502020204030204"/>
            </a:endParaRPr>
          </a:p>
          <a:p>
            <a:pPr marL="188595" indent="-188595"/>
            <a:r>
              <a:rPr lang="en-US" sz="2800" dirty="0">
                <a:ea typeface="+mn-lt"/>
                <a:cs typeface="+mn-lt"/>
              </a:rPr>
              <a:t>Team Member</a:t>
            </a:r>
            <a:endParaRPr lang="en-US" sz="2800" dirty="0">
              <a:cs typeface="Calibri"/>
            </a:endParaRPr>
          </a:p>
          <a:p>
            <a:endParaRPr lang="en-US" sz="2800" dirty="0">
              <a:cs typeface="Calibri"/>
            </a:endParaRPr>
          </a:p>
        </p:txBody>
      </p:sp>
      <p:sp>
        <p:nvSpPr>
          <p:cNvPr id="4" name="Rectangle 3">
            <a:extLst>
              <a:ext uri="{FF2B5EF4-FFF2-40B4-BE49-F238E27FC236}">
                <a16:creationId xmlns:a16="http://schemas.microsoft.com/office/drawing/2014/main" id="{AC9B1EDD-EB91-450E-8DB0-947968CD0D57}"/>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5" name="Group 4">
            <a:extLst>
              <a:ext uri="{FF2B5EF4-FFF2-40B4-BE49-F238E27FC236}">
                <a16:creationId xmlns:a16="http://schemas.microsoft.com/office/drawing/2014/main" id="{853CFE19-9E11-8540-ACAC-50C46B961A3D}"/>
              </a:ext>
            </a:extLst>
          </p:cNvPr>
          <p:cNvGrpSpPr/>
          <p:nvPr/>
        </p:nvGrpSpPr>
        <p:grpSpPr>
          <a:xfrm>
            <a:off x="6983315" y="1201633"/>
            <a:ext cx="1762333" cy="1514760"/>
            <a:chOff x="4919125" y="1638678"/>
            <a:chExt cx="2070150" cy="1765425"/>
          </a:xfrm>
        </p:grpSpPr>
        <p:sp>
          <p:nvSpPr>
            <p:cNvPr id="6" name="Rectangle 5">
              <a:extLst>
                <a:ext uri="{FF2B5EF4-FFF2-40B4-BE49-F238E27FC236}">
                  <a16:creationId xmlns:a16="http://schemas.microsoft.com/office/drawing/2014/main" id="{326D1ABF-8760-1748-954A-6E8CA2D0A855}"/>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7" name="Oval 6">
              <a:extLst>
                <a:ext uri="{FF2B5EF4-FFF2-40B4-BE49-F238E27FC236}">
                  <a16:creationId xmlns:a16="http://schemas.microsoft.com/office/drawing/2014/main" id="{E5BF842F-2524-2D41-90A4-432FBC4A65C0}"/>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FDEEE4A-A08D-9F46-9D0A-5945CB9B8539}"/>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CA7EA8C-095F-5443-B083-76427C82CED9}"/>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573D76C5-44B0-064D-B2A9-511A0A9D41A6}"/>
              </a:ext>
            </a:extLst>
          </p:cNvPr>
          <p:cNvGrpSpPr/>
          <p:nvPr/>
        </p:nvGrpSpPr>
        <p:grpSpPr>
          <a:xfrm>
            <a:off x="7029755" y="2233699"/>
            <a:ext cx="1762333" cy="1514760"/>
            <a:chOff x="4919125" y="1638678"/>
            <a:chExt cx="2070150" cy="1765425"/>
          </a:xfrm>
        </p:grpSpPr>
        <p:sp>
          <p:nvSpPr>
            <p:cNvPr id="11" name="Rectangle 10">
              <a:extLst>
                <a:ext uri="{FF2B5EF4-FFF2-40B4-BE49-F238E27FC236}">
                  <a16:creationId xmlns:a16="http://schemas.microsoft.com/office/drawing/2014/main" id="{D087D0BF-15E6-BA47-B818-C4E09C27E1D6}"/>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12" name="Oval 11">
              <a:extLst>
                <a:ext uri="{FF2B5EF4-FFF2-40B4-BE49-F238E27FC236}">
                  <a16:creationId xmlns:a16="http://schemas.microsoft.com/office/drawing/2014/main" id="{A3B7E705-568C-DB4B-958A-6829162AAA7A}"/>
                </a:ext>
              </a:extLst>
            </p:cNvPr>
            <p:cNvSpPr/>
            <p:nvPr/>
          </p:nvSpPr>
          <p:spPr>
            <a:xfrm>
              <a:off x="5477346" y="1638678"/>
              <a:ext cx="660904" cy="660902"/>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20447FA-A1B2-E049-97DD-E4C9225510BF}"/>
                </a:ext>
              </a:extLst>
            </p:cNvPr>
            <p:cNvSpPr/>
            <p:nvPr/>
          </p:nvSpPr>
          <p:spPr>
            <a:xfrm>
              <a:off x="5282696" y="2299408"/>
              <a:ext cx="1050203" cy="1004935"/>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96E62AE-AF13-8743-81EA-3264EF184A4A}"/>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0021775-DA61-8442-A5BF-B7A1DDC68609}"/>
              </a:ext>
            </a:extLst>
          </p:cNvPr>
          <p:cNvGrpSpPr/>
          <p:nvPr/>
        </p:nvGrpSpPr>
        <p:grpSpPr>
          <a:xfrm>
            <a:off x="7041830" y="3315902"/>
            <a:ext cx="1762333" cy="1514760"/>
            <a:chOff x="4919125" y="1638678"/>
            <a:chExt cx="2070150" cy="1765425"/>
          </a:xfrm>
        </p:grpSpPr>
        <p:sp>
          <p:nvSpPr>
            <p:cNvPr id="16" name="Rectangle 15">
              <a:extLst>
                <a:ext uri="{FF2B5EF4-FFF2-40B4-BE49-F238E27FC236}">
                  <a16:creationId xmlns:a16="http://schemas.microsoft.com/office/drawing/2014/main" id="{ED417703-3D6E-6D4E-B8FD-1566B4EEEBE7}"/>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17" name="Oval 16">
              <a:extLst>
                <a:ext uri="{FF2B5EF4-FFF2-40B4-BE49-F238E27FC236}">
                  <a16:creationId xmlns:a16="http://schemas.microsoft.com/office/drawing/2014/main" id="{C92EFA3A-03F8-A147-A746-CFC7FBAA056A}"/>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EC9F927-B8D1-3C44-8DC1-D29E62C3C7F6}"/>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1ECF3A9-4039-9745-BAD1-F2CC070BFD14}"/>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BCD5EB0A-96B7-B640-98FD-BADF8931196B}"/>
              </a:ext>
            </a:extLst>
          </p:cNvPr>
          <p:cNvSpPr txBox="1"/>
          <p:nvPr/>
        </p:nvSpPr>
        <p:spPr>
          <a:xfrm>
            <a:off x="7277723" y="1873600"/>
            <a:ext cx="947695" cy="369332"/>
          </a:xfrm>
          <a:prstGeom prst="rect">
            <a:avLst/>
          </a:prstGeom>
          <a:noFill/>
        </p:spPr>
        <p:txBody>
          <a:bodyPr wrap="none" rtlCol="0">
            <a:spAutoFit/>
          </a:bodyPr>
          <a:lstStyle/>
          <a:p>
            <a:r>
              <a:rPr lang="en-US" dirty="0">
                <a:solidFill>
                  <a:schemeClr val="accent1">
                    <a:lumMod val="75000"/>
                  </a:schemeClr>
                </a:solidFill>
              </a:rPr>
              <a:t>Sponsor</a:t>
            </a:r>
          </a:p>
        </p:txBody>
      </p:sp>
      <p:sp>
        <p:nvSpPr>
          <p:cNvPr id="21" name="TextBox 20">
            <a:extLst>
              <a:ext uri="{FF2B5EF4-FFF2-40B4-BE49-F238E27FC236}">
                <a16:creationId xmlns:a16="http://schemas.microsoft.com/office/drawing/2014/main" id="{573CC7E4-4AD6-AD47-8E3D-C1A280B7B419}"/>
              </a:ext>
            </a:extLst>
          </p:cNvPr>
          <p:cNvSpPr txBox="1"/>
          <p:nvPr/>
        </p:nvSpPr>
        <p:spPr>
          <a:xfrm>
            <a:off x="7376559" y="2929431"/>
            <a:ext cx="832279" cy="369332"/>
          </a:xfrm>
          <a:prstGeom prst="rect">
            <a:avLst/>
          </a:prstGeom>
          <a:noFill/>
        </p:spPr>
        <p:txBody>
          <a:bodyPr wrap="none" rtlCol="0">
            <a:spAutoFit/>
          </a:bodyPr>
          <a:lstStyle/>
          <a:p>
            <a:r>
              <a:rPr lang="en-US" b="1" dirty="0">
                <a:solidFill>
                  <a:schemeClr val="accent1">
                    <a:lumMod val="75000"/>
                  </a:schemeClr>
                </a:solidFill>
              </a:rPr>
              <a:t>Owner</a:t>
            </a:r>
          </a:p>
        </p:txBody>
      </p:sp>
      <p:grpSp>
        <p:nvGrpSpPr>
          <p:cNvPr id="22" name="Group 21">
            <a:extLst>
              <a:ext uri="{FF2B5EF4-FFF2-40B4-BE49-F238E27FC236}">
                <a16:creationId xmlns:a16="http://schemas.microsoft.com/office/drawing/2014/main" id="{51045ADE-A09D-CB41-811B-A5D5297DDF76}"/>
              </a:ext>
            </a:extLst>
          </p:cNvPr>
          <p:cNvGrpSpPr/>
          <p:nvPr/>
        </p:nvGrpSpPr>
        <p:grpSpPr>
          <a:xfrm>
            <a:off x="6102148" y="4409513"/>
            <a:ext cx="3571107" cy="1534355"/>
            <a:chOff x="6102148" y="4635846"/>
            <a:chExt cx="3571107" cy="1534355"/>
          </a:xfrm>
        </p:grpSpPr>
        <p:grpSp>
          <p:nvGrpSpPr>
            <p:cNvPr id="23" name="Group 22">
              <a:extLst>
                <a:ext uri="{FF2B5EF4-FFF2-40B4-BE49-F238E27FC236}">
                  <a16:creationId xmlns:a16="http://schemas.microsoft.com/office/drawing/2014/main" id="{E430FA81-6F58-074C-BC2F-A06E8C08AF5E}"/>
                </a:ext>
              </a:extLst>
            </p:cNvPr>
            <p:cNvGrpSpPr/>
            <p:nvPr/>
          </p:nvGrpSpPr>
          <p:grpSpPr>
            <a:xfrm>
              <a:off x="6102148" y="4655441"/>
              <a:ext cx="1762333" cy="1514760"/>
              <a:chOff x="4919125" y="1638678"/>
              <a:chExt cx="2070150" cy="1765425"/>
            </a:xfrm>
          </p:grpSpPr>
          <p:sp>
            <p:nvSpPr>
              <p:cNvPr id="36" name="Rectangle 35">
                <a:extLst>
                  <a:ext uri="{FF2B5EF4-FFF2-40B4-BE49-F238E27FC236}">
                    <a16:creationId xmlns:a16="http://schemas.microsoft.com/office/drawing/2014/main" id="{BBB2AEA4-DE0F-5B44-93E6-373F725A9341}"/>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37" name="Oval 36">
                <a:extLst>
                  <a:ext uri="{FF2B5EF4-FFF2-40B4-BE49-F238E27FC236}">
                    <a16:creationId xmlns:a16="http://schemas.microsoft.com/office/drawing/2014/main" id="{C510A22F-01F5-C645-B071-5D918CF04B14}"/>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B351BA5-31DE-9641-A404-E5B02EB0B6E1}"/>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61A101E-DA1F-F742-8020-06E70B1E4343}"/>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A5643F6-5F36-4E41-A575-EB2E0C143091}"/>
                </a:ext>
              </a:extLst>
            </p:cNvPr>
            <p:cNvGrpSpPr/>
            <p:nvPr/>
          </p:nvGrpSpPr>
          <p:grpSpPr>
            <a:xfrm>
              <a:off x="7472279" y="4655441"/>
              <a:ext cx="1762333" cy="1514760"/>
              <a:chOff x="4919125" y="1638678"/>
              <a:chExt cx="2070150" cy="1765425"/>
            </a:xfrm>
          </p:grpSpPr>
          <p:sp>
            <p:nvSpPr>
              <p:cNvPr id="32" name="Rectangle 31">
                <a:extLst>
                  <a:ext uri="{FF2B5EF4-FFF2-40B4-BE49-F238E27FC236}">
                    <a16:creationId xmlns:a16="http://schemas.microsoft.com/office/drawing/2014/main" id="{53948E01-7EF1-244E-8234-7927DDCB321C}"/>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33" name="Oval 32">
                <a:extLst>
                  <a:ext uri="{FF2B5EF4-FFF2-40B4-BE49-F238E27FC236}">
                    <a16:creationId xmlns:a16="http://schemas.microsoft.com/office/drawing/2014/main" id="{801A610A-BE91-CC4D-95FF-279105377D29}"/>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7C51C840-65A2-8B4A-8BE9-C9DA50516B76}"/>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463C6C5-4D79-8940-82B0-C7C901536D2A}"/>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FBC421E1-E05E-874E-A55A-41ADBCDFFA7D}"/>
                </a:ext>
              </a:extLst>
            </p:cNvPr>
            <p:cNvGrpSpPr/>
            <p:nvPr/>
          </p:nvGrpSpPr>
          <p:grpSpPr>
            <a:xfrm>
              <a:off x="6341846" y="4635846"/>
              <a:ext cx="1762333" cy="1486666"/>
              <a:chOff x="5477602" y="4033504"/>
              <a:chExt cx="1762333" cy="1486666"/>
            </a:xfrm>
          </p:grpSpPr>
          <p:sp>
            <p:nvSpPr>
              <p:cNvPr id="29" name="Oval 28">
                <a:extLst>
                  <a:ext uri="{FF2B5EF4-FFF2-40B4-BE49-F238E27FC236}">
                    <a16:creationId xmlns:a16="http://schemas.microsoft.com/office/drawing/2014/main" id="{5A7074A9-FC7A-9943-AD7D-1B7B599C0846}"/>
                  </a:ext>
                </a:extLst>
              </p:cNvPr>
              <p:cNvSpPr/>
              <p:nvPr/>
            </p:nvSpPr>
            <p:spPr>
              <a:xfrm>
                <a:off x="6369377" y="4033504"/>
                <a:ext cx="613937" cy="58665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BBF8345-9B3E-7648-981A-2C9E05EACCFD}"/>
                  </a:ext>
                </a:extLst>
              </p:cNvPr>
              <p:cNvSpPr/>
              <p:nvPr/>
            </p:nvSpPr>
            <p:spPr>
              <a:xfrm>
                <a:off x="6235761" y="4613043"/>
                <a:ext cx="881167" cy="75194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EAE1638-2B7E-9445-B1C1-B9A1033E0346}"/>
                  </a:ext>
                </a:extLst>
              </p:cNvPr>
              <p:cNvSpPr/>
              <p:nvPr/>
            </p:nvSpPr>
            <p:spPr>
              <a:xfrm>
                <a:off x="5477602" y="4937570"/>
                <a:ext cx="1762333" cy="58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Oval 25">
              <a:extLst>
                <a:ext uri="{FF2B5EF4-FFF2-40B4-BE49-F238E27FC236}">
                  <a16:creationId xmlns:a16="http://schemas.microsoft.com/office/drawing/2014/main" id="{315CA58A-8059-1643-A994-0BB8489C5D2F}"/>
                </a:ext>
              </a:extLst>
            </p:cNvPr>
            <p:cNvSpPr/>
            <p:nvPr/>
          </p:nvSpPr>
          <p:spPr>
            <a:xfrm>
              <a:off x="8584100" y="4635846"/>
              <a:ext cx="613937" cy="58665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8E4CF26-887D-B049-8AB6-8DD382999006}"/>
                </a:ext>
              </a:extLst>
            </p:cNvPr>
            <p:cNvSpPr/>
            <p:nvPr/>
          </p:nvSpPr>
          <p:spPr>
            <a:xfrm>
              <a:off x="8450484" y="5215385"/>
              <a:ext cx="881167" cy="75194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5A1AC5-CA91-7D40-B914-30C950123687}"/>
                </a:ext>
              </a:extLst>
            </p:cNvPr>
            <p:cNvSpPr/>
            <p:nvPr/>
          </p:nvSpPr>
          <p:spPr>
            <a:xfrm>
              <a:off x="7910922" y="5587600"/>
              <a:ext cx="1762333" cy="523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61511E54-B63D-3F48-93F2-1AC9A6CD1266}"/>
              </a:ext>
            </a:extLst>
          </p:cNvPr>
          <p:cNvSpPr txBox="1"/>
          <p:nvPr/>
        </p:nvSpPr>
        <p:spPr>
          <a:xfrm>
            <a:off x="7294237" y="4055949"/>
            <a:ext cx="1027525" cy="369332"/>
          </a:xfrm>
          <a:prstGeom prst="rect">
            <a:avLst/>
          </a:prstGeom>
          <a:noFill/>
        </p:spPr>
        <p:txBody>
          <a:bodyPr wrap="none" rtlCol="0">
            <a:spAutoFit/>
          </a:bodyPr>
          <a:lstStyle/>
          <a:p>
            <a:r>
              <a:rPr lang="en-US" dirty="0">
                <a:solidFill>
                  <a:schemeClr val="accent1">
                    <a:lumMod val="75000"/>
                  </a:schemeClr>
                </a:solidFill>
              </a:rPr>
              <a:t>Manager</a:t>
            </a:r>
          </a:p>
        </p:txBody>
      </p:sp>
      <p:sp>
        <p:nvSpPr>
          <p:cNvPr id="41" name="TextBox 40">
            <a:extLst>
              <a:ext uri="{FF2B5EF4-FFF2-40B4-BE49-F238E27FC236}">
                <a16:creationId xmlns:a16="http://schemas.microsoft.com/office/drawing/2014/main" id="{DB5E0ADF-9E85-DE41-ABB8-AA447C075849}"/>
              </a:ext>
            </a:extLst>
          </p:cNvPr>
          <p:cNvSpPr txBox="1"/>
          <p:nvPr/>
        </p:nvSpPr>
        <p:spPr>
          <a:xfrm>
            <a:off x="7091049" y="5306738"/>
            <a:ext cx="1639744" cy="369332"/>
          </a:xfrm>
          <a:prstGeom prst="rect">
            <a:avLst/>
          </a:prstGeom>
          <a:noFill/>
        </p:spPr>
        <p:txBody>
          <a:bodyPr wrap="none" rtlCol="0">
            <a:spAutoFit/>
          </a:bodyPr>
          <a:lstStyle/>
          <a:p>
            <a:r>
              <a:rPr lang="en-US" dirty="0">
                <a:solidFill>
                  <a:schemeClr val="accent1">
                    <a:lumMod val="75000"/>
                  </a:schemeClr>
                </a:solidFill>
              </a:rPr>
              <a:t>Team Members</a:t>
            </a:r>
          </a:p>
        </p:txBody>
      </p:sp>
    </p:spTree>
    <p:extLst>
      <p:ext uri="{BB962C8B-B14F-4D97-AF65-F5344CB8AC3E}">
        <p14:creationId xmlns:p14="http://schemas.microsoft.com/office/powerpoint/2010/main" val="1817243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504000" y="226080"/>
            <a:ext cx="4091149"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dirty="0">
                <a:solidFill>
                  <a:srgbClr val="000000"/>
                </a:solidFill>
                <a:latin typeface="Arial"/>
                <a:ea typeface="DejaVu Sans"/>
              </a:rPr>
              <a:t>Who is </a:t>
            </a:r>
            <a:r>
              <a:rPr lang="en-US" sz="4400" spc="-1" dirty="0">
                <a:solidFill>
                  <a:srgbClr val="000000"/>
                </a:solidFill>
                <a:latin typeface="Arial"/>
                <a:ea typeface="DejaVu Sans"/>
              </a:rPr>
              <a:t>the Project Owner</a:t>
            </a:r>
            <a:r>
              <a:rPr lang="en-US" sz="4400" b="0" strike="noStrike" spc="-1" dirty="0">
                <a:solidFill>
                  <a:srgbClr val="000000"/>
                </a:solidFill>
                <a:latin typeface="Arial"/>
                <a:ea typeface="DejaVu Sans"/>
              </a:rPr>
              <a:t>?</a:t>
            </a:r>
            <a:endParaRPr lang="en-US" sz="4400" b="0" strike="noStrike" spc="-1" dirty="0">
              <a:latin typeface="Arial"/>
            </a:endParaRPr>
          </a:p>
        </p:txBody>
      </p:sp>
      <p:sp>
        <p:nvSpPr>
          <p:cNvPr id="79"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5" name="Content Placeholder 2">
            <a:extLst>
              <a:ext uri="{FF2B5EF4-FFF2-40B4-BE49-F238E27FC236}">
                <a16:creationId xmlns:a16="http://schemas.microsoft.com/office/drawing/2014/main" id="{D6E6F59B-30F1-E749-A61C-6010224D7752}"/>
              </a:ext>
            </a:extLst>
          </p:cNvPr>
          <p:cNvSpPr txBox="1">
            <a:spLocks/>
          </p:cNvSpPr>
          <p:nvPr/>
        </p:nvSpPr>
        <p:spPr>
          <a:xfrm>
            <a:off x="548358" y="1784510"/>
            <a:ext cx="3554866" cy="3597912"/>
          </a:xfrm>
          <a:prstGeom prst="rect">
            <a:avLst/>
          </a:prstGeom>
        </p:spPr>
        <p:txBody>
          <a:bodyPr vert="horz" lIns="75605" tIns="37802" rIns="75605" bIns="3780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Calibri"/>
              </a:rPr>
              <a:t>The project owner is the person who will communicate the project vision to the project manager and team members.</a:t>
            </a:r>
          </a:p>
        </p:txBody>
      </p:sp>
      <p:pic>
        <p:nvPicPr>
          <p:cNvPr id="12" name="Picture 4" descr="Businesswoman giving presentation to coworkers">
            <a:extLst>
              <a:ext uri="{FF2B5EF4-FFF2-40B4-BE49-F238E27FC236}">
                <a16:creationId xmlns:a16="http://schemas.microsoft.com/office/drawing/2014/main" id="{3D529799-D897-E846-A7C1-FFEB0FBF4D1B}"/>
              </a:ext>
            </a:extLst>
          </p:cNvPr>
          <p:cNvPicPr>
            <a:picLocks noChangeAspect="1"/>
          </p:cNvPicPr>
          <p:nvPr/>
        </p:nvPicPr>
        <p:blipFill>
          <a:blip r:embed="rId2">
            <a:extLst>
              <a:ext uri="{28A0092B-C50C-407E-A947-70E740481C1C}">
                <a14:useLocalDpi xmlns:a14="http://schemas.microsoft.com/office/drawing/2010/main" val="0"/>
              </a:ext>
            </a:extLst>
          </a:blip>
          <a:srcRect l="16110" r="16110"/>
          <a:stretch/>
        </p:blipFill>
        <p:spPr>
          <a:xfrm>
            <a:off x="4393096" y="-13457"/>
            <a:ext cx="5687529" cy="567054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4" name="Rectangle 13">
            <a:extLst>
              <a:ext uri="{FF2B5EF4-FFF2-40B4-BE49-F238E27FC236}">
                <a16:creationId xmlns:a16="http://schemas.microsoft.com/office/drawing/2014/main" id="{DA44551C-A5A1-1947-95B7-417F1792DE82}"/>
              </a:ext>
            </a:extLst>
          </p:cNvPr>
          <p:cNvSpPr/>
          <p:nvPr/>
        </p:nvSpPr>
        <p:spPr>
          <a:xfrm>
            <a:off x="445825" y="1478458"/>
            <a:ext cx="3947272" cy="7592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698197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dirty="0">
                <a:solidFill>
                  <a:srgbClr val="000000"/>
                </a:solidFill>
                <a:latin typeface="Arial"/>
                <a:ea typeface="DejaVu Sans"/>
              </a:rPr>
              <a:t>Why it the Project Owner </a:t>
            </a:r>
            <a:r>
              <a:rPr lang="en-US" sz="4400" spc="-1" dirty="0">
                <a:solidFill>
                  <a:srgbClr val="000000"/>
                </a:solidFill>
                <a:latin typeface="Arial"/>
                <a:ea typeface="DejaVu Sans"/>
              </a:rPr>
              <a:t>I</a:t>
            </a:r>
            <a:r>
              <a:rPr lang="en-US" sz="4400" b="0" strike="noStrike" spc="-1" dirty="0">
                <a:solidFill>
                  <a:srgbClr val="000000"/>
                </a:solidFill>
                <a:latin typeface="Arial"/>
                <a:ea typeface="DejaVu Sans"/>
              </a:rPr>
              <a:t>mportant?</a:t>
            </a:r>
            <a:endParaRPr lang="en-US" sz="4400" b="0" strike="noStrike" spc="-1" dirty="0">
              <a:latin typeface="Arial"/>
            </a:endParaRPr>
          </a:p>
        </p:txBody>
      </p:sp>
      <p:sp>
        <p:nvSpPr>
          <p:cNvPr id="81"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33F820C9-99B3-40B5-8D0B-372876149552}"/>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2">
            <a:extLst>
              <a:ext uri="{FF2B5EF4-FFF2-40B4-BE49-F238E27FC236}">
                <a16:creationId xmlns:a16="http://schemas.microsoft.com/office/drawing/2014/main" id="{8132ECF4-C3C8-E840-A0B0-D2D3EEBDBFC2}"/>
              </a:ext>
            </a:extLst>
          </p:cNvPr>
          <p:cNvSpPr txBox="1">
            <a:spLocks/>
          </p:cNvSpPr>
          <p:nvPr/>
        </p:nvSpPr>
        <p:spPr>
          <a:xfrm>
            <a:off x="693043" y="1509521"/>
            <a:ext cx="8694539" cy="3597912"/>
          </a:xfrm>
          <a:prstGeom prst="rect">
            <a:avLst/>
          </a:prstGeom>
        </p:spPr>
        <p:txBody>
          <a:bodyPr vert="horz" lIns="75605" tIns="37802" rIns="75605" bIns="3780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Calibri"/>
              </a:rPr>
              <a:t>The role of the project owner is important because they are responsible for the overall vision and make sure that the project continues in the right direction.</a:t>
            </a:r>
          </a:p>
        </p:txBody>
      </p:sp>
    </p:spTree>
    <p:extLst>
      <p:ext uri="{BB962C8B-B14F-4D97-AF65-F5344CB8AC3E}">
        <p14:creationId xmlns:p14="http://schemas.microsoft.com/office/powerpoint/2010/main" val="733246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877033" y="226080"/>
            <a:ext cx="8324854"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dirty="0">
                <a:solidFill>
                  <a:srgbClr val="000000"/>
                </a:solidFill>
                <a:latin typeface="Arial"/>
                <a:ea typeface="DejaVu Sans"/>
              </a:rPr>
              <a:t>What are the Duties of the Project Owner?</a:t>
            </a:r>
            <a:endParaRPr lang="en-US" sz="4400" b="0" strike="noStrike" spc="-1" dirty="0">
              <a:latin typeface="Arial"/>
            </a:endParaRPr>
          </a:p>
        </p:txBody>
      </p:sp>
      <p:sp>
        <p:nvSpPr>
          <p:cNvPr id="83"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33F820C9-99B3-40B5-8D0B-372876149552}"/>
              </a:ext>
            </a:extLst>
          </p:cNvPr>
          <p:cNvSpPr/>
          <p:nvPr/>
        </p:nvSpPr>
        <p:spPr>
          <a:xfrm>
            <a:off x="445825" y="137773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2">
            <a:extLst>
              <a:ext uri="{FF2B5EF4-FFF2-40B4-BE49-F238E27FC236}">
                <a16:creationId xmlns:a16="http://schemas.microsoft.com/office/drawing/2014/main" id="{90BC519F-3A47-F943-845A-33658D904FF9}"/>
              </a:ext>
            </a:extLst>
          </p:cNvPr>
          <p:cNvSpPr txBox="1">
            <a:spLocks/>
          </p:cNvSpPr>
          <p:nvPr/>
        </p:nvSpPr>
        <p:spPr>
          <a:xfrm>
            <a:off x="693043" y="1509521"/>
            <a:ext cx="8694539" cy="3597912"/>
          </a:xfrm>
          <a:prstGeom prst="rect">
            <a:avLst/>
          </a:prstGeom>
        </p:spPr>
        <p:txBody>
          <a:bodyPr vert="horz" lIns="75605" tIns="37802" rIns="75605" bIns="3780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Calibri"/>
              </a:rPr>
              <a:t>The project owner will:</a:t>
            </a:r>
          </a:p>
          <a:p>
            <a:r>
              <a:rPr lang="en-US" dirty="0">
                <a:cs typeface="Calibri"/>
              </a:rPr>
              <a:t>Limit scope and manage expectations</a:t>
            </a:r>
          </a:p>
          <a:p>
            <a:r>
              <a:rPr lang="en-US" dirty="0">
                <a:cs typeface="Calibri"/>
              </a:rPr>
              <a:t>Clearly communicating the project goals</a:t>
            </a:r>
          </a:p>
          <a:p>
            <a:r>
              <a:rPr lang="en-US" dirty="0">
                <a:cs typeface="Calibri"/>
              </a:rPr>
              <a:t>Determine what can be completed, how much it is going to cost, and what time frame it will take</a:t>
            </a:r>
          </a:p>
          <a:p>
            <a:r>
              <a:rPr lang="en-US" dirty="0">
                <a:cs typeface="Calibri"/>
              </a:rPr>
              <a:t>Make sure the team has the resources it needs to be successful</a:t>
            </a:r>
          </a:p>
          <a:p>
            <a:endParaRPr lang="en-US" dirty="0">
              <a:cs typeface="Calibri"/>
            </a:endParaRPr>
          </a:p>
        </p:txBody>
      </p:sp>
    </p:spTree>
    <p:extLst>
      <p:ext uri="{BB962C8B-B14F-4D97-AF65-F5344CB8AC3E}">
        <p14:creationId xmlns:p14="http://schemas.microsoft.com/office/powerpoint/2010/main" val="1284549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F820C9-99B3-40B5-8D0B-372876149552}"/>
              </a:ext>
            </a:extLst>
          </p:cNvPr>
          <p:cNvSpPr/>
          <p:nvPr/>
        </p:nvSpPr>
        <p:spPr>
          <a:xfrm>
            <a:off x="445825" y="1433572"/>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2">
            <a:extLst>
              <a:ext uri="{FF2B5EF4-FFF2-40B4-BE49-F238E27FC236}">
                <a16:creationId xmlns:a16="http://schemas.microsoft.com/office/drawing/2014/main" id="{577FB50A-4747-764C-89FD-E62A97C78391}"/>
              </a:ext>
            </a:extLst>
          </p:cNvPr>
          <p:cNvSpPr txBox="1">
            <a:spLocks/>
          </p:cNvSpPr>
          <p:nvPr/>
        </p:nvSpPr>
        <p:spPr>
          <a:xfrm>
            <a:off x="693043" y="1509521"/>
            <a:ext cx="8694539" cy="3597912"/>
          </a:xfrm>
          <a:prstGeom prst="rect">
            <a:avLst/>
          </a:prstGeom>
        </p:spPr>
        <p:txBody>
          <a:bodyPr vert="horz" lIns="75605" tIns="37802" rIns="75605" bIns="3780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endParaRPr lang="en-US">
              <a:cs typeface="Calibri"/>
            </a:endParaRPr>
          </a:p>
        </p:txBody>
      </p:sp>
      <p:graphicFrame>
        <p:nvGraphicFramePr>
          <p:cNvPr id="2" name="TextBox 1">
            <a:extLst>
              <a:ext uri="{FF2B5EF4-FFF2-40B4-BE49-F238E27FC236}">
                <a16:creationId xmlns:a16="http://schemas.microsoft.com/office/drawing/2014/main" id="{FC13E63A-2621-40FE-B293-DE8C359D9536}"/>
              </a:ext>
            </a:extLst>
          </p:cNvPr>
          <p:cNvGraphicFramePr/>
          <p:nvPr>
            <p:extLst>
              <p:ext uri="{D42A27DB-BD31-4B8C-83A1-F6EECF244321}">
                <p14:modId xmlns:p14="http://schemas.microsoft.com/office/powerpoint/2010/main" val="2183267349"/>
              </p:ext>
            </p:extLst>
          </p:nvPr>
        </p:nvGraphicFramePr>
        <p:xfrm>
          <a:off x="694471" y="1068849"/>
          <a:ext cx="8585397" cy="4676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CustomShape 1">
            <a:extLst>
              <a:ext uri="{FF2B5EF4-FFF2-40B4-BE49-F238E27FC236}">
                <a16:creationId xmlns:a16="http://schemas.microsoft.com/office/drawing/2014/main" id="{EB83A245-12B9-4114-A265-B858F994C6E2}"/>
              </a:ext>
            </a:extLst>
          </p:cNvPr>
          <p:cNvSpPr/>
          <p:nvPr/>
        </p:nvSpPr>
        <p:spPr>
          <a:xfrm>
            <a:off x="184230" y="214505"/>
            <a:ext cx="9712163"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spc="-1" dirty="0">
                <a:solidFill>
                  <a:srgbClr val="000000"/>
                </a:solidFill>
                <a:latin typeface="Arial"/>
                <a:ea typeface="DejaVu Sans"/>
              </a:rPr>
              <a:t>What is the</a:t>
            </a:r>
            <a:r>
              <a:rPr lang="en-US" sz="4400" b="0" strike="noStrike" spc="-1" dirty="0">
                <a:solidFill>
                  <a:srgbClr val="000000"/>
                </a:solidFill>
                <a:latin typeface="Arial"/>
                <a:ea typeface="DejaVu Sans"/>
              </a:rPr>
              <a:t> Project Owner Responsible for?</a:t>
            </a:r>
            <a:endParaRPr lang="en-US" sz="4400" b="0" strike="noStrike" spc="-1" dirty="0">
              <a:latin typeface="Arial"/>
            </a:endParaRPr>
          </a:p>
        </p:txBody>
      </p:sp>
    </p:spTree>
    <p:extLst>
      <p:ext uri="{BB962C8B-B14F-4D97-AF65-F5344CB8AC3E}">
        <p14:creationId xmlns:p14="http://schemas.microsoft.com/office/powerpoint/2010/main" val="1944135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F820C9-99B3-40B5-8D0B-372876149552}"/>
              </a:ext>
            </a:extLst>
          </p:cNvPr>
          <p:cNvSpPr/>
          <p:nvPr/>
        </p:nvSpPr>
        <p:spPr>
          <a:xfrm>
            <a:off x="445825" y="1433572"/>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2">
            <a:extLst>
              <a:ext uri="{FF2B5EF4-FFF2-40B4-BE49-F238E27FC236}">
                <a16:creationId xmlns:a16="http://schemas.microsoft.com/office/drawing/2014/main" id="{577FB50A-4747-764C-89FD-E62A97C78391}"/>
              </a:ext>
            </a:extLst>
          </p:cNvPr>
          <p:cNvSpPr txBox="1">
            <a:spLocks/>
          </p:cNvSpPr>
          <p:nvPr/>
        </p:nvSpPr>
        <p:spPr>
          <a:xfrm>
            <a:off x="693043" y="1509521"/>
            <a:ext cx="8694539" cy="3597912"/>
          </a:xfrm>
          <a:prstGeom prst="rect">
            <a:avLst/>
          </a:prstGeom>
        </p:spPr>
        <p:txBody>
          <a:bodyPr vert="horz" lIns="75605" tIns="37802" rIns="75605" bIns="3780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endParaRPr lang="en-US">
              <a:cs typeface="Calibri"/>
            </a:endParaRPr>
          </a:p>
        </p:txBody>
      </p:sp>
      <p:graphicFrame>
        <p:nvGraphicFramePr>
          <p:cNvPr id="2" name="TextBox 1">
            <a:extLst>
              <a:ext uri="{FF2B5EF4-FFF2-40B4-BE49-F238E27FC236}">
                <a16:creationId xmlns:a16="http://schemas.microsoft.com/office/drawing/2014/main" id="{FC13E63A-2621-40FE-B293-DE8C359D9536}"/>
              </a:ext>
            </a:extLst>
          </p:cNvPr>
          <p:cNvGraphicFramePr/>
          <p:nvPr>
            <p:extLst>
              <p:ext uri="{D42A27DB-BD31-4B8C-83A1-F6EECF244321}">
                <p14:modId xmlns:p14="http://schemas.microsoft.com/office/powerpoint/2010/main" val="1528260390"/>
              </p:ext>
            </p:extLst>
          </p:nvPr>
        </p:nvGraphicFramePr>
        <p:xfrm>
          <a:off x="694471" y="1068849"/>
          <a:ext cx="8585397" cy="4676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ustomShape 1">
            <a:extLst>
              <a:ext uri="{FF2B5EF4-FFF2-40B4-BE49-F238E27FC236}">
                <a16:creationId xmlns:a16="http://schemas.microsoft.com/office/drawing/2014/main" id="{5D2932B3-E48B-4A4A-9A24-ECFB849FE348}"/>
              </a:ext>
            </a:extLst>
          </p:cNvPr>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spc="-1" dirty="0">
                <a:solidFill>
                  <a:srgbClr val="000000"/>
                </a:solidFill>
                <a:latin typeface="Arial"/>
                <a:ea typeface="DejaVu Sans"/>
              </a:rPr>
              <a:t>What is the Project Owner</a:t>
            </a:r>
            <a:r>
              <a:rPr lang="en-US" sz="4400" b="0" strike="noStrike" spc="-1" dirty="0">
                <a:solidFill>
                  <a:srgbClr val="000000"/>
                </a:solidFill>
                <a:latin typeface="Arial"/>
                <a:ea typeface="DejaVu Sans"/>
              </a:rPr>
              <a:t> Accountable for?</a:t>
            </a:r>
            <a:endParaRPr lang="en-US" sz="4400" b="0" strike="noStrike" spc="-1" dirty="0">
              <a:latin typeface="Arial"/>
            </a:endParaRPr>
          </a:p>
        </p:txBody>
      </p:sp>
    </p:spTree>
    <p:extLst>
      <p:ext uri="{BB962C8B-B14F-4D97-AF65-F5344CB8AC3E}">
        <p14:creationId xmlns:p14="http://schemas.microsoft.com/office/powerpoint/2010/main" val="2949837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F820C9-99B3-40B5-8D0B-372876149552}"/>
              </a:ext>
            </a:extLst>
          </p:cNvPr>
          <p:cNvSpPr/>
          <p:nvPr/>
        </p:nvSpPr>
        <p:spPr>
          <a:xfrm>
            <a:off x="445825" y="1433572"/>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2">
            <a:extLst>
              <a:ext uri="{FF2B5EF4-FFF2-40B4-BE49-F238E27FC236}">
                <a16:creationId xmlns:a16="http://schemas.microsoft.com/office/drawing/2014/main" id="{577FB50A-4747-764C-89FD-E62A97C78391}"/>
              </a:ext>
            </a:extLst>
          </p:cNvPr>
          <p:cNvSpPr txBox="1">
            <a:spLocks/>
          </p:cNvSpPr>
          <p:nvPr/>
        </p:nvSpPr>
        <p:spPr>
          <a:xfrm>
            <a:off x="693043" y="1509521"/>
            <a:ext cx="8694539" cy="3597912"/>
          </a:xfrm>
          <a:prstGeom prst="rect">
            <a:avLst/>
          </a:prstGeom>
        </p:spPr>
        <p:txBody>
          <a:bodyPr vert="horz" lIns="75605" tIns="37802" rIns="75605" bIns="3780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endParaRPr lang="en-US">
              <a:cs typeface="Calibri"/>
            </a:endParaRPr>
          </a:p>
        </p:txBody>
      </p:sp>
      <p:graphicFrame>
        <p:nvGraphicFramePr>
          <p:cNvPr id="2" name="TextBox 1">
            <a:extLst>
              <a:ext uri="{FF2B5EF4-FFF2-40B4-BE49-F238E27FC236}">
                <a16:creationId xmlns:a16="http://schemas.microsoft.com/office/drawing/2014/main" id="{FC13E63A-2621-40FE-B293-DE8C359D9536}"/>
              </a:ext>
            </a:extLst>
          </p:cNvPr>
          <p:cNvGraphicFramePr/>
          <p:nvPr/>
        </p:nvGraphicFramePr>
        <p:xfrm>
          <a:off x="694471" y="1068849"/>
          <a:ext cx="8585397" cy="4676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stomShape 1">
            <a:extLst>
              <a:ext uri="{FF2B5EF4-FFF2-40B4-BE49-F238E27FC236}">
                <a16:creationId xmlns:a16="http://schemas.microsoft.com/office/drawing/2014/main" id="{1B9A9AD8-2B11-470D-B821-07D2C9D80C75}"/>
              </a:ext>
            </a:extLst>
          </p:cNvPr>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dirty="0">
                <a:solidFill>
                  <a:srgbClr val="000000"/>
                </a:solidFill>
                <a:latin typeface="Arial"/>
                <a:ea typeface="DejaVu Sans"/>
              </a:rPr>
              <a:t>What should the Project Owner be Informed About?</a:t>
            </a:r>
            <a:endParaRPr lang="en-US" sz="4400" b="0" strike="noStrike" spc="-1" dirty="0">
              <a:latin typeface="Arial"/>
            </a:endParaRPr>
          </a:p>
        </p:txBody>
      </p:sp>
    </p:spTree>
    <p:extLst>
      <p:ext uri="{BB962C8B-B14F-4D97-AF65-F5344CB8AC3E}">
        <p14:creationId xmlns:p14="http://schemas.microsoft.com/office/powerpoint/2010/main" val="4065359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79A6A-D5B1-465A-9BB3-1ACC12EE9283}"/>
              </a:ext>
            </a:extLst>
          </p:cNvPr>
          <p:cNvSpPr>
            <a:spLocks noGrp="1"/>
          </p:cNvSpPr>
          <p:nvPr>
            <p:ph type="title"/>
          </p:nvPr>
        </p:nvSpPr>
        <p:spPr/>
        <p:txBody>
          <a:bodyPr>
            <a:normAutofit/>
          </a:bodyPr>
          <a:lstStyle/>
          <a:p>
            <a:pPr algn="ctr"/>
            <a:r>
              <a:rPr lang="en-US" sz="4400" dirty="0">
                <a:latin typeface="Arial" panose="020B0604020202020204" pitchFamily="34" charset="0"/>
                <a:cs typeface="Arial" panose="020B0604020202020204" pitchFamily="34" charset="0"/>
              </a:rPr>
              <a:t>Common Project Roles</a:t>
            </a:r>
          </a:p>
        </p:txBody>
      </p:sp>
      <p:sp>
        <p:nvSpPr>
          <p:cNvPr id="3" name="Content Placeholder 2">
            <a:extLst>
              <a:ext uri="{FF2B5EF4-FFF2-40B4-BE49-F238E27FC236}">
                <a16:creationId xmlns:a16="http://schemas.microsoft.com/office/drawing/2014/main" id="{6E1B52B1-F1FC-408F-99FD-380109723AB4}"/>
              </a:ext>
            </a:extLst>
          </p:cNvPr>
          <p:cNvSpPr>
            <a:spLocks noGrp="1"/>
          </p:cNvSpPr>
          <p:nvPr>
            <p:ph idx="1"/>
          </p:nvPr>
        </p:nvSpPr>
        <p:spPr/>
        <p:txBody>
          <a:bodyPr vert="horz" lIns="75605" tIns="37802" rIns="75605" bIns="37802" rtlCol="0" anchor="t">
            <a:normAutofit/>
          </a:bodyPr>
          <a:lstStyle/>
          <a:p>
            <a:r>
              <a:rPr lang="en-US" sz="2800" dirty="0">
                <a:ea typeface="+mn-lt"/>
                <a:cs typeface="+mn-lt"/>
              </a:rPr>
              <a:t>Project Sponsor</a:t>
            </a:r>
            <a:endParaRPr lang="en-US" sz="2800" dirty="0">
              <a:cs typeface="Calibri" panose="020F0502020204030204"/>
            </a:endParaRPr>
          </a:p>
          <a:p>
            <a:r>
              <a:rPr lang="en-US" sz="2800" dirty="0">
                <a:ea typeface="+mn-lt"/>
                <a:cs typeface="+mn-lt"/>
              </a:rPr>
              <a:t>Project Owner</a:t>
            </a:r>
            <a:endParaRPr lang="en-US" sz="2800" dirty="0"/>
          </a:p>
          <a:p>
            <a:r>
              <a:rPr lang="en-US" sz="2800" dirty="0">
                <a:ea typeface="+mn-lt"/>
                <a:cs typeface="+mn-lt"/>
              </a:rPr>
              <a:t>Project Manager</a:t>
            </a:r>
            <a:endParaRPr lang="en-US" sz="2800" dirty="0"/>
          </a:p>
          <a:p>
            <a:r>
              <a:rPr lang="en-US" sz="2800" dirty="0">
                <a:ea typeface="+mn-lt"/>
                <a:cs typeface="+mn-lt"/>
              </a:rPr>
              <a:t>Team Member</a:t>
            </a:r>
            <a:endParaRPr lang="en-US" sz="2800" dirty="0"/>
          </a:p>
          <a:p>
            <a:endParaRPr lang="en-US" sz="2800" dirty="0">
              <a:cs typeface="Calibri"/>
            </a:endParaRPr>
          </a:p>
        </p:txBody>
      </p:sp>
      <p:sp>
        <p:nvSpPr>
          <p:cNvPr id="4" name="Rectangle 3">
            <a:extLst>
              <a:ext uri="{FF2B5EF4-FFF2-40B4-BE49-F238E27FC236}">
                <a16:creationId xmlns:a16="http://schemas.microsoft.com/office/drawing/2014/main" id="{AC9B1EDD-EB91-450E-8DB0-947968CD0D57}"/>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FB3D2785-B81A-ED40-B7DD-4EFEA1C79EA8}"/>
              </a:ext>
            </a:extLst>
          </p:cNvPr>
          <p:cNvGrpSpPr/>
          <p:nvPr/>
        </p:nvGrpSpPr>
        <p:grpSpPr>
          <a:xfrm>
            <a:off x="6983315" y="1201633"/>
            <a:ext cx="1762333" cy="1514760"/>
            <a:chOff x="4919125" y="1638678"/>
            <a:chExt cx="2070150" cy="1765425"/>
          </a:xfrm>
        </p:grpSpPr>
        <p:sp>
          <p:nvSpPr>
            <p:cNvPr id="6" name="Rectangle 5">
              <a:extLst>
                <a:ext uri="{FF2B5EF4-FFF2-40B4-BE49-F238E27FC236}">
                  <a16:creationId xmlns:a16="http://schemas.microsoft.com/office/drawing/2014/main" id="{0D29C4EA-023A-4640-B084-1300C130B8E4}"/>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7" name="Oval 6">
              <a:extLst>
                <a:ext uri="{FF2B5EF4-FFF2-40B4-BE49-F238E27FC236}">
                  <a16:creationId xmlns:a16="http://schemas.microsoft.com/office/drawing/2014/main" id="{4BF355C1-158D-D646-89AA-8744463DAA04}"/>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C522E2B-C396-0742-8C51-918C8F88EE07}"/>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1E60DA-11F0-3443-9479-2EDF0B5D343E}"/>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C86C030C-F87A-AD45-A7AC-BB268C37B012}"/>
              </a:ext>
            </a:extLst>
          </p:cNvPr>
          <p:cNvGrpSpPr/>
          <p:nvPr/>
        </p:nvGrpSpPr>
        <p:grpSpPr>
          <a:xfrm>
            <a:off x="7029755" y="2233699"/>
            <a:ext cx="1762333" cy="1514760"/>
            <a:chOff x="4919125" y="1638678"/>
            <a:chExt cx="2070150" cy="1765425"/>
          </a:xfrm>
        </p:grpSpPr>
        <p:sp>
          <p:nvSpPr>
            <p:cNvPr id="23" name="Rectangle 22">
              <a:extLst>
                <a:ext uri="{FF2B5EF4-FFF2-40B4-BE49-F238E27FC236}">
                  <a16:creationId xmlns:a16="http://schemas.microsoft.com/office/drawing/2014/main" id="{1491F98E-C241-B744-A2B8-669A8EED05B3}"/>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24" name="Oval 23">
              <a:extLst>
                <a:ext uri="{FF2B5EF4-FFF2-40B4-BE49-F238E27FC236}">
                  <a16:creationId xmlns:a16="http://schemas.microsoft.com/office/drawing/2014/main" id="{55D22EA1-B452-8B4C-B87B-8F10DE338D5A}"/>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C8805EF-5D92-8B4D-ACC1-1342415DC04E}"/>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348EADC-491E-5240-81B3-85A609DBF99A}"/>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7C2607C4-C812-B948-AACE-AF2E6D494558}"/>
              </a:ext>
            </a:extLst>
          </p:cNvPr>
          <p:cNvGrpSpPr/>
          <p:nvPr/>
        </p:nvGrpSpPr>
        <p:grpSpPr>
          <a:xfrm>
            <a:off x="7041830" y="3315902"/>
            <a:ext cx="1762333" cy="1514760"/>
            <a:chOff x="4919125" y="1638678"/>
            <a:chExt cx="2070150" cy="1765425"/>
          </a:xfrm>
        </p:grpSpPr>
        <p:sp>
          <p:nvSpPr>
            <p:cNvPr id="28" name="Rectangle 27">
              <a:extLst>
                <a:ext uri="{FF2B5EF4-FFF2-40B4-BE49-F238E27FC236}">
                  <a16:creationId xmlns:a16="http://schemas.microsoft.com/office/drawing/2014/main" id="{0B015C6F-8A9A-2749-9660-466CEC7D37B2}"/>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29" name="Oval 28">
              <a:extLst>
                <a:ext uri="{FF2B5EF4-FFF2-40B4-BE49-F238E27FC236}">
                  <a16:creationId xmlns:a16="http://schemas.microsoft.com/office/drawing/2014/main" id="{64C7865F-3E58-9C4A-AB3D-368F51D0E431}"/>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2B69AFB-A2DB-6A45-B86E-3C30761B3487}"/>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5A9E274-9E4B-DA49-9036-C80C83DFCCAD}"/>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BAA3D8F1-875E-A142-932D-5BB6B7E0097F}"/>
              </a:ext>
            </a:extLst>
          </p:cNvPr>
          <p:cNvSpPr txBox="1"/>
          <p:nvPr/>
        </p:nvSpPr>
        <p:spPr>
          <a:xfrm>
            <a:off x="7266000" y="1873600"/>
            <a:ext cx="947695" cy="369332"/>
          </a:xfrm>
          <a:prstGeom prst="rect">
            <a:avLst/>
          </a:prstGeom>
          <a:noFill/>
        </p:spPr>
        <p:txBody>
          <a:bodyPr wrap="none" rtlCol="0">
            <a:spAutoFit/>
          </a:bodyPr>
          <a:lstStyle/>
          <a:p>
            <a:r>
              <a:rPr lang="en-US" dirty="0">
                <a:solidFill>
                  <a:schemeClr val="accent1">
                    <a:lumMod val="75000"/>
                  </a:schemeClr>
                </a:solidFill>
              </a:rPr>
              <a:t>Sponsor</a:t>
            </a:r>
          </a:p>
        </p:txBody>
      </p:sp>
      <p:sp>
        <p:nvSpPr>
          <p:cNvPr id="50" name="TextBox 49">
            <a:extLst>
              <a:ext uri="{FF2B5EF4-FFF2-40B4-BE49-F238E27FC236}">
                <a16:creationId xmlns:a16="http://schemas.microsoft.com/office/drawing/2014/main" id="{5BE1AA34-B616-C940-914B-CBA475FCDD88}"/>
              </a:ext>
            </a:extLst>
          </p:cNvPr>
          <p:cNvSpPr txBox="1"/>
          <p:nvPr/>
        </p:nvSpPr>
        <p:spPr>
          <a:xfrm>
            <a:off x="7376559" y="2929431"/>
            <a:ext cx="819455" cy="369332"/>
          </a:xfrm>
          <a:prstGeom prst="rect">
            <a:avLst/>
          </a:prstGeom>
          <a:noFill/>
        </p:spPr>
        <p:txBody>
          <a:bodyPr wrap="none" rtlCol="0">
            <a:spAutoFit/>
          </a:bodyPr>
          <a:lstStyle/>
          <a:p>
            <a:r>
              <a:rPr lang="en-US" dirty="0">
                <a:solidFill>
                  <a:schemeClr val="accent1">
                    <a:lumMod val="75000"/>
                  </a:schemeClr>
                </a:solidFill>
              </a:rPr>
              <a:t>Owner</a:t>
            </a:r>
          </a:p>
        </p:txBody>
      </p:sp>
      <p:grpSp>
        <p:nvGrpSpPr>
          <p:cNvPr id="54" name="Group 53">
            <a:extLst>
              <a:ext uri="{FF2B5EF4-FFF2-40B4-BE49-F238E27FC236}">
                <a16:creationId xmlns:a16="http://schemas.microsoft.com/office/drawing/2014/main" id="{E7811D79-DC78-FA46-9509-FEDEDE7C5725}"/>
              </a:ext>
            </a:extLst>
          </p:cNvPr>
          <p:cNvGrpSpPr/>
          <p:nvPr/>
        </p:nvGrpSpPr>
        <p:grpSpPr>
          <a:xfrm>
            <a:off x="6102148" y="4409513"/>
            <a:ext cx="3571107" cy="1534355"/>
            <a:chOff x="6102148" y="4635846"/>
            <a:chExt cx="3571107" cy="1534355"/>
          </a:xfrm>
        </p:grpSpPr>
        <p:grpSp>
          <p:nvGrpSpPr>
            <p:cNvPr id="32" name="Group 31">
              <a:extLst>
                <a:ext uri="{FF2B5EF4-FFF2-40B4-BE49-F238E27FC236}">
                  <a16:creationId xmlns:a16="http://schemas.microsoft.com/office/drawing/2014/main" id="{6596A98A-DA9F-1D49-A522-2CEDBACC6091}"/>
                </a:ext>
              </a:extLst>
            </p:cNvPr>
            <p:cNvGrpSpPr/>
            <p:nvPr/>
          </p:nvGrpSpPr>
          <p:grpSpPr>
            <a:xfrm>
              <a:off x="6102148" y="4655441"/>
              <a:ext cx="1762333" cy="1514760"/>
              <a:chOff x="4919125" y="1638678"/>
              <a:chExt cx="2070150" cy="1765425"/>
            </a:xfrm>
          </p:grpSpPr>
          <p:sp>
            <p:nvSpPr>
              <p:cNvPr id="33" name="Rectangle 32">
                <a:extLst>
                  <a:ext uri="{FF2B5EF4-FFF2-40B4-BE49-F238E27FC236}">
                    <a16:creationId xmlns:a16="http://schemas.microsoft.com/office/drawing/2014/main" id="{0F579721-0778-BB47-93DD-859D3E7FECB7}"/>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34" name="Oval 33">
                <a:extLst>
                  <a:ext uri="{FF2B5EF4-FFF2-40B4-BE49-F238E27FC236}">
                    <a16:creationId xmlns:a16="http://schemas.microsoft.com/office/drawing/2014/main" id="{B478588C-EAC3-8A49-92E7-5AFB708BC978}"/>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8178A78B-91CC-B44F-9495-DC55C88C7FE2}"/>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82B0F3B-503D-3C41-8FBA-3D21CC37AA9C}"/>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8482DB7F-3D2A-BB4E-A08A-B1AF5064C0B0}"/>
                </a:ext>
              </a:extLst>
            </p:cNvPr>
            <p:cNvGrpSpPr/>
            <p:nvPr/>
          </p:nvGrpSpPr>
          <p:grpSpPr>
            <a:xfrm>
              <a:off x="7472279" y="4655441"/>
              <a:ext cx="1762333" cy="1514760"/>
              <a:chOff x="4919125" y="1638678"/>
              <a:chExt cx="2070150" cy="1765425"/>
            </a:xfrm>
          </p:grpSpPr>
          <p:sp>
            <p:nvSpPr>
              <p:cNvPr id="38" name="Rectangle 37">
                <a:extLst>
                  <a:ext uri="{FF2B5EF4-FFF2-40B4-BE49-F238E27FC236}">
                    <a16:creationId xmlns:a16="http://schemas.microsoft.com/office/drawing/2014/main" id="{C5108F2C-C3B9-064D-B745-E09826133AC2}"/>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39" name="Oval 38">
                <a:extLst>
                  <a:ext uri="{FF2B5EF4-FFF2-40B4-BE49-F238E27FC236}">
                    <a16:creationId xmlns:a16="http://schemas.microsoft.com/office/drawing/2014/main" id="{006EC99A-889D-A840-9EAA-86C6C596920A}"/>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E5A965C7-D0C3-3A42-B5C2-2FFD6ECCCB93}"/>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A5BD36E-9FCF-8149-84CF-182DBB892A3B}"/>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71956AC4-FEFD-5A4D-A75A-36245F493F73}"/>
                </a:ext>
              </a:extLst>
            </p:cNvPr>
            <p:cNvGrpSpPr/>
            <p:nvPr/>
          </p:nvGrpSpPr>
          <p:grpSpPr>
            <a:xfrm>
              <a:off x="6341846" y="4635846"/>
              <a:ext cx="1762333" cy="1486666"/>
              <a:chOff x="5477602" y="4033504"/>
              <a:chExt cx="1762333" cy="1486666"/>
            </a:xfrm>
          </p:grpSpPr>
          <p:sp>
            <p:nvSpPr>
              <p:cNvPr id="42" name="Oval 41">
                <a:extLst>
                  <a:ext uri="{FF2B5EF4-FFF2-40B4-BE49-F238E27FC236}">
                    <a16:creationId xmlns:a16="http://schemas.microsoft.com/office/drawing/2014/main" id="{525A0C64-F55E-254C-8B8F-87977787A669}"/>
                  </a:ext>
                </a:extLst>
              </p:cNvPr>
              <p:cNvSpPr/>
              <p:nvPr/>
            </p:nvSpPr>
            <p:spPr>
              <a:xfrm>
                <a:off x="6369377" y="4033504"/>
                <a:ext cx="613937" cy="58665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7A731E0-694D-CC45-A5C1-42535AC5B668}"/>
                  </a:ext>
                </a:extLst>
              </p:cNvPr>
              <p:cNvSpPr/>
              <p:nvPr/>
            </p:nvSpPr>
            <p:spPr>
              <a:xfrm>
                <a:off x="6235761" y="4613043"/>
                <a:ext cx="881167" cy="75194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70D11D8-B7F3-534A-BAA4-9D0B6305A19E}"/>
                  </a:ext>
                </a:extLst>
              </p:cNvPr>
              <p:cNvSpPr/>
              <p:nvPr/>
            </p:nvSpPr>
            <p:spPr>
              <a:xfrm>
                <a:off x="5477602" y="4937570"/>
                <a:ext cx="1762333" cy="58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70DDBDF7-F8B6-3D49-B6DF-7461447BF3DA}"/>
                </a:ext>
              </a:extLst>
            </p:cNvPr>
            <p:cNvSpPr/>
            <p:nvPr/>
          </p:nvSpPr>
          <p:spPr>
            <a:xfrm>
              <a:off x="8584100" y="4635846"/>
              <a:ext cx="613937" cy="58665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8173028-1AA4-064D-BD27-4A2BE7E1A953}"/>
                </a:ext>
              </a:extLst>
            </p:cNvPr>
            <p:cNvSpPr/>
            <p:nvPr/>
          </p:nvSpPr>
          <p:spPr>
            <a:xfrm>
              <a:off x="8450484" y="5215385"/>
              <a:ext cx="881167" cy="75194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7733D98F-CCC3-A04E-922D-BE8B02DBA4B0}"/>
                </a:ext>
              </a:extLst>
            </p:cNvPr>
            <p:cNvSpPr/>
            <p:nvPr/>
          </p:nvSpPr>
          <p:spPr>
            <a:xfrm>
              <a:off x="7910922" y="5587600"/>
              <a:ext cx="1762333" cy="523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D32187A7-6815-2848-9993-49C370C6CB5E}"/>
              </a:ext>
            </a:extLst>
          </p:cNvPr>
          <p:cNvSpPr txBox="1"/>
          <p:nvPr/>
        </p:nvSpPr>
        <p:spPr>
          <a:xfrm>
            <a:off x="7294237" y="4055949"/>
            <a:ext cx="1027525" cy="369332"/>
          </a:xfrm>
          <a:prstGeom prst="rect">
            <a:avLst/>
          </a:prstGeom>
          <a:noFill/>
        </p:spPr>
        <p:txBody>
          <a:bodyPr wrap="none" rtlCol="0">
            <a:spAutoFit/>
          </a:bodyPr>
          <a:lstStyle/>
          <a:p>
            <a:r>
              <a:rPr lang="en-US" dirty="0">
                <a:solidFill>
                  <a:schemeClr val="accent1">
                    <a:lumMod val="75000"/>
                  </a:schemeClr>
                </a:solidFill>
              </a:rPr>
              <a:t>Manager</a:t>
            </a:r>
          </a:p>
        </p:txBody>
      </p:sp>
      <p:sp>
        <p:nvSpPr>
          <p:cNvPr id="52" name="TextBox 51">
            <a:extLst>
              <a:ext uri="{FF2B5EF4-FFF2-40B4-BE49-F238E27FC236}">
                <a16:creationId xmlns:a16="http://schemas.microsoft.com/office/drawing/2014/main" id="{70905BCD-EC99-EF41-B7FD-4129D6EDF32C}"/>
              </a:ext>
            </a:extLst>
          </p:cNvPr>
          <p:cNvSpPr txBox="1"/>
          <p:nvPr/>
        </p:nvSpPr>
        <p:spPr>
          <a:xfrm>
            <a:off x="7091049" y="5306738"/>
            <a:ext cx="1639744" cy="369332"/>
          </a:xfrm>
          <a:prstGeom prst="rect">
            <a:avLst/>
          </a:prstGeom>
          <a:noFill/>
        </p:spPr>
        <p:txBody>
          <a:bodyPr wrap="none" rtlCol="0">
            <a:spAutoFit/>
          </a:bodyPr>
          <a:lstStyle/>
          <a:p>
            <a:r>
              <a:rPr lang="en-US" dirty="0">
                <a:solidFill>
                  <a:schemeClr val="accent1">
                    <a:lumMod val="75000"/>
                  </a:schemeClr>
                </a:solidFill>
              </a:rPr>
              <a:t>Team Members</a:t>
            </a:r>
          </a:p>
        </p:txBody>
      </p:sp>
    </p:spTree>
    <p:extLst>
      <p:ext uri="{BB962C8B-B14F-4D97-AF65-F5344CB8AC3E}">
        <p14:creationId xmlns:p14="http://schemas.microsoft.com/office/powerpoint/2010/main" val="3387198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562175" y="-160826"/>
            <a:ext cx="9070920" cy="1249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endParaRPr lang="en-US" sz="4400" b="0" strike="noStrike" spc="-1" dirty="0">
              <a:latin typeface="Arial"/>
            </a:endParaRPr>
          </a:p>
        </p:txBody>
      </p:sp>
      <p:sp>
        <p:nvSpPr>
          <p:cNvPr id="85" name="CustomShape 2"/>
          <p:cNvSpPr/>
          <p:nvPr/>
        </p:nvSpPr>
        <p:spPr>
          <a:xfrm>
            <a:off x="549421" y="1480804"/>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3" name="TextBox 2">
            <a:extLst>
              <a:ext uri="{FF2B5EF4-FFF2-40B4-BE49-F238E27FC236}">
                <a16:creationId xmlns:a16="http://schemas.microsoft.com/office/drawing/2014/main" id="{E6C82599-51E9-424F-BDE1-B442A4F21349}"/>
              </a:ext>
            </a:extLst>
          </p:cNvPr>
          <p:cNvSpPr txBox="1"/>
          <p:nvPr/>
        </p:nvSpPr>
        <p:spPr>
          <a:xfrm>
            <a:off x="447460" y="1457411"/>
            <a:ext cx="94320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2" name="TextBox 21">
            <a:extLst>
              <a:ext uri="{FF2B5EF4-FFF2-40B4-BE49-F238E27FC236}">
                <a16:creationId xmlns:a16="http://schemas.microsoft.com/office/drawing/2014/main" id="{D1232769-C5E8-4ACC-B44A-C45E3A1308BC}"/>
              </a:ext>
            </a:extLst>
          </p:cNvPr>
          <p:cNvSpPr txBox="1"/>
          <p:nvPr/>
        </p:nvSpPr>
        <p:spPr>
          <a:xfrm>
            <a:off x="562175" y="5817546"/>
            <a:ext cx="5432974" cy="461665"/>
          </a:xfrm>
          <a:prstGeom prst="rect">
            <a:avLst/>
          </a:prstGeom>
          <a:noFill/>
        </p:spPr>
        <p:txBody>
          <a:bodyPr wrap="square" rtlCol="0">
            <a:spAutoFit/>
          </a:bodyPr>
          <a:lstStyle/>
          <a:p>
            <a:r>
              <a:rPr lang="en-US" sz="2400" dirty="0"/>
              <a:t>KPIs are tracked regularly.</a:t>
            </a:r>
          </a:p>
        </p:txBody>
      </p:sp>
      <p:grpSp>
        <p:nvGrpSpPr>
          <p:cNvPr id="5" name="Group 4">
            <a:extLst>
              <a:ext uri="{FF2B5EF4-FFF2-40B4-BE49-F238E27FC236}">
                <a16:creationId xmlns:a16="http://schemas.microsoft.com/office/drawing/2014/main" id="{5D89EB9A-C1DB-46C2-A8CF-210B3D976A8E}"/>
              </a:ext>
            </a:extLst>
          </p:cNvPr>
          <p:cNvGrpSpPr/>
          <p:nvPr/>
        </p:nvGrpSpPr>
        <p:grpSpPr>
          <a:xfrm>
            <a:off x="948162" y="1513322"/>
            <a:ext cx="8669584" cy="4126107"/>
            <a:chOff x="1352225" y="1529271"/>
            <a:chExt cx="8669584" cy="4126107"/>
          </a:xfrm>
        </p:grpSpPr>
        <p:grpSp>
          <p:nvGrpSpPr>
            <p:cNvPr id="29" name="Group 28">
              <a:extLst>
                <a:ext uri="{FF2B5EF4-FFF2-40B4-BE49-F238E27FC236}">
                  <a16:creationId xmlns:a16="http://schemas.microsoft.com/office/drawing/2014/main" id="{975F2147-5775-466E-BC48-C1FEC7202B80}"/>
                </a:ext>
              </a:extLst>
            </p:cNvPr>
            <p:cNvGrpSpPr/>
            <p:nvPr/>
          </p:nvGrpSpPr>
          <p:grpSpPr>
            <a:xfrm>
              <a:off x="1352225" y="1708637"/>
              <a:ext cx="8669584" cy="3946741"/>
              <a:chOff x="1097154" y="1493679"/>
              <a:chExt cx="9365969" cy="4209815"/>
            </a:xfrm>
          </p:grpSpPr>
          <p:grpSp>
            <p:nvGrpSpPr>
              <p:cNvPr id="30" name="Group 29">
                <a:extLst>
                  <a:ext uri="{FF2B5EF4-FFF2-40B4-BE49-F238E27FC236}">
                    <a16:creationId xmlns:a16="http://schemas.microsoft.com/office/drawing/2014/main" id="{05CFA769-4E66-4845-AB8C-2DC7582DF3FF}"/>
                  </a:ext>
                </a:extLst>
              </p:cNvPr>
              <p:cNvGrpSpPr/>
              <p:nvPr/>
            </p:nvGrpSpPr>
            <p:grpSpPr>
              <a:xfrm>
                <a:off x="1097154" y="1686034"/>
                <a:ext cx="9365969" cy="3522070"/>
                <a:chOff x="1444485" y="1685035"/>
                <a:chExt cx="8481281" cy="2976531"/>
              </a:xfrm>
            </p:grpSpPr>
            <p:pic>
              <p:nvPicPr>
                <p:cNvPr id="33" name="Picture 32">
                  <a:extLst>
                    <a:ext uri="{FF2B5EF4-FFF2-40B4-BE49-F238E27FC236}">
                      <a16:creationId xmlns:a16="http://schemas.microsoft.com/office/drawing/2014/main" id="{7DF2618B-44DA-4C59-957E-FCCE40ACCAF8}"/>
                    </a:ext>
                  </a:extLst>
                </p:cNvPr>
                <p:cNvPicPr>
                  <a:picLocks noChangeAspect="1"/>
                </p:cNvPicPr>
                <p:nvPr/>
              </p:nvPicPr>
              <p:blipFill>
                <a:blip r:embed="rId3"/>
                <a:stretch>
                  <a:fillRect/>
                </a:stretch>
              </p:blipFill>
              <p:spPr>
                <a:xfrm>
                  <a:off x="1444485" y="1685035"/>
                  <a:ext cx="8481281" cy="2976531"/>
                </a:xfrm>
                <a:prstGeom prst="rect">
                  <a:avLst/>
                </a:prstGeom>
              </p:spPr>
            </p:pic>
            <p:sp>
              <p:nvSpPr>
                <p:cNvPr id="34" name="TextBox 33">
                  <a:extLst>
                    <a:ext uri="{FF2B5EF4-FFF2-40B4-BE49-F238E27FC236}">
                      <a16:creationId xmlns:a16="http://schemas.microsoft.com/office/drawing/2014/main" id="{562CD116-CBDA-4CFE-B480-CA6D6831A79F}"/>
                    </a:ext>
                  </a:extLst>
                </p:cNvPr>
                <p:cNvSpPr txBox="1"/>
                <p:nvPr/>
              </p:nvSpPr>
              <p:spPr>
                <a:xfrm>
                  <a:off x="3322521" y="2307282"/>
                  <a:ext cx="795131" cy="276999"/>
                </a:xfrm>
                <a:prstGeom prst="rect">
                  <a:avLst/>
                </a:prstGeom>
                <a:noFill/>
              </p:spPr>
              <p:txBody>
                <a:bodyPr wrap="square" rtlCol="0">
                  <a:spAutoFit/>
                </a:bodyPr>
                <a:lstStyle/>
                <a:p>
                  <a:r>
                    <a:rPr lang="en-US" sz="1200" dirty="0"/>
                    <a:t>Initiation</a:t>
                  </a:r>
                </a:p>
              </p:txBody>
            </p:sp>
            <p:sp>
              <p:nvSpPr>
                <p:cNvPr id="35" name="TextBox 34">
                  <a:extLst>
                    <a:ext uri="{FF2B5EF4-FFF2-40B4-BE49-F238E27FC236}">
                      <a16:creationId xmlns:a16="http://schemas.microsoft.com/office/drawing/2014/main" id="{00DF0894-545C-4263-ACC1-E5C6A350CEFB}"/>
                    </a:ext>
                  </a:extLst>
                </p:cNvPr>
                <p:cNvSpPr txBox="1"/>
                <p:nvPr/>
              </p:nvSpPr>
              <p:spPr>
                <a:xfrm>
                  <a:off x="5132235" y="4016779"/>
                  <a:ext cx="871145" cy="276999"/>
                </a:xfrm>
                <a:prstGeom prst="rect">
                  <a:avLst/>
                </a:prstGeom>
                <a:noFill/>
              </p:spPr>
              <p:txBody>
                <a:bodyPr wrap="square" rtlCol="0">
                  <a:spAutoFit/>
                </a:bodyPr>
                <a:lstStyle/>
                <a:p>
                  <a:r>
                    <a:rPr lang="en-US" sz="1200" dirty="0"/>
                    <a:t>Planning</a:t>
                  </a:r>
                </a:p>
              </p:txBody>
            </p:sp>
            <p:sp>
              <p:nvSpPr>
                <p:cNvPr id="36" name="TextBox 35">
                  <a:extLst>
                    <a:ext uri="{FF2B5EF4-FFF2-40B4-BE49-F238E27FC236}">
                      <a16:creationId xmlns:a16="http://schemas.microsoft.com/office/drawing/2014/main" id="{3BBAEFDB-FE22-4DF9-9CFE-A37F00E6032F}"/>
                    </a:ext>
                  </a:extLst>
                </p:cNvPr>
                <p:cNvSpPr txBox="1"/>
                <p:nvPr/>
              </p:nvSpPr>
              <p:spPr>
                <a:xfrm>
                  <a:off x="6928011" y="2306597"/>
                  <a:ext cx="871145" cy="276999"/>
                </a:xfrm>
                <a:prstGeom prst="rect">
                  <a:avLst/>
                </a:prstGeom>
                <a:noFill/>
              </p:spPr>
              <p:txBody>
                <a:bodyPr wrap="square" rtlCol="0">
                  <a:spAutoFit/>
                </a:bodyPr>
                <a:lstStyle/>
                <a:p>
                  <a:pPr algn="ctr"/>
                  <a:r>
                    <a:rPr lang="en-US" sz="1200" dirty="0"/>
                    <a:t>Execution</a:t>
                  </a:r>
                </a:p>
              </p:txBody>
            </p:sp>
          </p:grpSp>
          <p:sp>
            <p:nvSpPr>
              <p:cNvPr id="31" name="TextBox 30">
                <a:extLst>
                  <a:ext uri="{FF2B5EF4-FFF2-40B4-BE49-F238E27FC236}">
                    <a16:creationId xmlns:a16="http://schemas.microsoft.com/office/drawing/2014/main" id="{57412D81-43FC-49D7-8EC1-178B17AF6754}"/>
                  </a:ext>
                </a:extLst>
              </p:cNvPr>
              <p:cNvSpPr txBox="1"/>
              <p:nvPr/>
            </p:nvSpPr>
            <p:spPr>
              <a:xfrm>
                <a:off x="2789373" y="1493679"/>
                <a:ext cx="2990765" cy="689413"/>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US" dirty="0"/>
                  <a:t>Project owner initiates the project</a:t>
                </a:r>
                <a:endParaRPr lang="en-US" dirty="0">
                  <a:solidFill>
                    <a:srgbClr val="000000"/>
                  </a:solidFill>
                </a:endParaRPr>
              </a:p>
            </p:txBody>
          </p:sp>
          <p:sp>
            <p:nvSpPr>
              <p:cNvPr id="32" name="TextBox 31">
                <a:extLst>
                  <a:ext uri="{FF2B5EF4-FFF2-40B4-BE49-F238E27FC236}">
                    <a16:creationId xmlns:a16="http://schemas.microsoft.com/office/drawing/2014/main" id="{E3AC936C-3B67-44C8-B1F5-EC3EEE649752}"/>
                  </a:ext>
                </a:extLst>
              </p:cNvPr>
              <p:cNvSpPr txBox="1"/>
              <p:nvPr/>
            </p:nvSpPr>
            <p:spPr>
              <a:xfrm>
                <a:off x="4939690" y="5014081"/>
                <a:ext cx="2692527" cy="689413"/>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US" dirty="0"/>
                  <a:t>The project owner is kept informed</a:t>
                </a:r>
              </a:p>
            </p:txBody>
          </p:sp>
        </p:grpSp>
        <p:sp>
          <p:nvSpPr>
            <p:cNvPr id="17" name="TextBox 16">
              <a:extLst>
                <a:ext uri="{FF2B5EF4-FFF2-40B4-BE49-F238E27FC236}">
                  <a16:creationId xmlns:a16="http://schemas.microsoft.com/office/drawing/2014/main" id="{9024BDEC-487E-4A23-83A8-5081A82E44DF}"/>
                </a:ext>
              </a:extLst>
            </p:cNvPr>
            <p:cNvSpPr txBox="1"/>
            <p:nvPr/>
          </p:nvSpPr>
          <p:spPr>
            <a:xfrm>
              <a:off x="6674640" y="1529271"/>
              <a:ext cx="2492330" cy="646331"/>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US" dirty="0"/>
                <a:t>The project owner is kept informed</a:t>
              </a:r>
            </a:p>
          </p:txBody>
        </p:sp>
      </p:grpSp>
      <p:sp>
        <p:nvSpPr>
          <p:cNvPr id="7" name="CustomShape 1">
            <a:extLst>
              <a:ext uri="{FF2B5EF4-FFF2-40B4-BE49-F238E27FC236}">
                <a16:creationId xmlns:a16="http://schemas.microsoft.com/office/drawing/2014/main" id="{3703A1D2-493F-40A3-A2F8-D4CE6371FA09}"/>
              </a:ext>
            </a:extLst>
          </p:cNvPr>
          <p:cNvSpPr/>
          <p:nvPr/>
        </p:nvSpPr>
        <p:spPr>
          <a:xfrm>
            <a:off x="-12955" y="438817"/>
            <a:ext cx="10044011" cy="1249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r>
              <a:rPr lang="en-US" sz="4400" spc="-1">
                <a:solidFill>
                  <a:srgbClr val="000000"/>
                </a:solidFill>
                <a:latin typeface="Arial"/>
                <a:ea typeface="DejaVu Sans"/>
                <a:cs typeface="Arial"/>
              </a:rPr>
              <a:t>When is </a:t>
            </a:r>
            <a:r>
              <a:rPr lang="en-US" sz="4400" b="0" strike="noStrike" spc="-1">
                <a:solidFill>
                  <a:srgbClr val="000000"/>
                </a:solidFill>
                <a:latin typeface="Arial"/>
                <a:ea typeface="DejaVu Sans"/>
                <a:cs typeface="Arial"/>
              </a:rPr>
              <a:t>the Project </a:t>
            </a:r>
            <a:r>
              <a:rPr lang="en-US" sz="4400" spc="-1">
                <a:solidFill>
                  <a:srgbClr val="000000"/>
                </a:solidFill>
                <a:latin typeface="Arial"/>
                <a:ea typeface="DejaVu Sans"/>
                <a:cs typeface="Arial"/>
              </a:rPr>
              <a:t>Owner Involved?</a:t>
            </a:r>
            <a:endParaRPr lang="en-US" sz="4400" spc="-1">
              <a:ea typeface="+mn-lt"/>
              <a:cs typeface="+mn-lt"/>
            </a:endParaRPr>
          </a:p>
          <a:p>
            <a:pPr algn="ctr">
              <a:lnSpc>
                <a:spcPct val="100000"/>
              </a:lnSpc>
            </a:pPr>
            <a:endParaRPr lang="en-US" sz="4400" b="0" strike="noStrike" spc="-1" dirty="0">
              <a:latin typeface="Arial"/>
            </a:endParaRPr>
          </a:p>
        </p:txBody>
      </p:sp>
      <p:sp>
        <p:nvSpPr>
          <p:cNvPr id="8" name="Rectangle 7">
            <a:extLst>
              <a:ext uri="{FF2B5EF4-FFF2-40B4-BE49-F238E27FC236}">
                <a16:creationId xmlns:a16="http://schemas.microsoft.com/office/drawing/2014/main" id="{5779BE57-D855-4E35-AB70-C6DBF66761DA}"/>
              </a:ext>
            </a:extLst>
          </p:cNvPr>
          <p:cNvSpPr/>
          <p:nvPr/>
        </p:nvSpPr>
        <p:spPr>
          <a:xfrm>
            <a:off x="444648" y="1144004"/>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615144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12955" y="438817"/>
            <a:ext cx="10044011" cy="1249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r>
              <a:rPr lang="en-US" sz="4400" spc="-1">
                <a:solidFill>
                  <a:srgbClr val="000000"/>
                </a:solidFill>
                <a:latin typeface="Arial"/>
                <a:ea typeface="DejaVu Sans"/>
                <a:cs typeface="Arial"/>
              </a:rPr>
              <a:t>Who</a:t>
            </a:r>
            <a:r>
              <a:rPr lang="en-US" sz="4400" b="0" strike="noStrike" spc="-1">
                <a:solidFill>
                  <a:srgbClr val="000000"/>
                </a:solidFill>
                <a:latin typeface="Arial"/>
                <a:ea typeface="DejaVu Sans"/>
                <a:cs typeface="Arial"/>
              </a:rPr>
              <a:t> </a:t>
            </a:r>
            <a:r>
              <a:rPr lang="en-US" sz="4400" spc="-1">
                <a:solidFill>
                  <a:srgbClr val="000000"/>
                </a:solidFill>
                <a:latin typeface="Arial"/>
                <a:ea typeface="DejaVu Sans"/>
                <a:cs typeface="Arial"/>
              </a:rPr>
              <a:t>does </a:t>
            </a:r>
            <a:r>
              <a:rPr lang="en-US" sz="4400" b="0" strike="noStrike" spc="-1">
                <a:solidFill>
                  <a:srgbClr val="000000"/>
                </a:solidFill>
                <a:latin typeface="Arial"/>
                <a:ea typeface="DejaVu Sans"/>
                <a:cs typeface="Arial"/>
              </a:rPr>
              <a:t>Project </a:t>
            </a:r>
            <a:r>
              <a:rPr lang="en-US" sz="4400" spc="-1">
                <a:solidFill>
                  <a:srgbClr val="000000"/>
                </a:solidFill>
                <a:latin typeface="Arial"/>
                <a:ea typeface="DejaVu Sans"/>
                <a:cs typeface="Arial"/>
              </a:rPr>
              <a:t>Owner work with?</a:t>
            </a:r>
            <a:endParaRPr lang="en-US" sz="4400" spc="-1">
              <a:ea typeface="+mn-lt"/>
              <a:cs typeface="+mn-lt"/>
            </a:endParaRPr>
          </a:p>
          <a:p>
            <a:pPr algn="ctr">
              <a:lnSpc>
                <a:spcPct val="100000"/>
              </a:lnSpc>
            </a:pPr>
            <a:endParaRPr lang="en-US" sz="4400" b="0" strike="noStrike" spc="-1" dirty="0">
              <a:latin typeface="Arial"/>
            </a:endParaRPr>
          </a:p>
        </p:txBody>
      </p:sp>
      <p:sp>
        <p:nvSpPr>
          <p:cNvPr id="4" name="Rectangle 3">
            <a:extLst>
              <a:ext uri="{FF2B5EF4-FFF2-40B4-BE49-F238E27FC236}">
                <a16:creationId xmlns:a16="http://schemas.microsoft.com/office/drawing/2014/main" id="{33F820C9-99B3-40B5-8D0B-372876149552}"/>
              </a:ext>
            </a:extLst>
          </p:cNvPr>
          <p:cNvSpPr/>
          <p:nvPr/>
        </p:nvSpPr>
        <p:spPr>
          <a:xfrm>
            <a:off x="444648" y="1144004"/>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Content Placeholder 2">
            <a:extLst>
              <a:ext uri="{FF2B5EF4-FFF2-40B4-BE49-F238E27FC236}">
                <a16:creationId xmlns:a16="http://schemas.microsoft.com/office/drawing/2014/main" id="{B22CF621-AB1F-4993-88F8-F16B9EF9F6F5}"/>
              </a:ext>
            </a:extLst>
          </p:cNvPr>
          <p:cNvSpPr txBox="1">
            <a:spLocks/>
          </p:cNvSpPr>
          <p:nvPr/>
        </p:nvSpPr>
        <p:spPr>
          <a:xfrm>
            <a:off x="693043" y="1509521"/>
            <a:ext cx="8694539" cy="3597912"/>
          </a:xfrm>
          <a:prstGeom prst="rect">
            <a:avLst/>
          </a:prstGeom>
        </p:spPr>
        <p:txBody>
          <a:bodyPr vert="horz" lIns="75605" tIns="37802" rIns="75605" bIns="3780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Calibri"/>
              </a:rPr>
              <a:t>The project owner will work with the project sponsor to understand </a:t>
            </a:r>
            <a:r>
              <a:rPr lang="en-US">
                <a:cs typeface="Calibri"/>
              </a:rPr>
              <a:t>the project and create an agreement of what will be completed, by when, for what cost.</a:t>
            </a:r>
            <a:endParaRPr lang="en-US" dirty="0">
              <a:cs typeface="Calibri"/>
            </a:endParaRPr>
          </a:p>
          <a:p>
            <a:pPr marL="0" indent="0">
              <a:buNone/>
            </a:pPr>
            <a:endParaRPr lang="en-US" dirty="0">
              <a:cs typeface="Calibri"/>
            </a:endParaRPr>
          </a:p>
          <a:p>
            <a:pPr marL="0" indent="0">
              <a:buNone/>
            </a:pPr>
            <a:r>
              <a:rPr lang="en-US" dirty="0">
                <a:cs typeface="Calibri"/>
              </a:rPr>
              <a:t>The project owner will also work with the project </a:t>
            </a:r>
            <a:r>
              <a:rPr lang="en-US">
                <a:cs typeface="Calibri"/>
              </a:rPr>
              <a:t>manager to communicate the vision of the project.</a:t>
            </a:r>
            <a:endParaRPr lang="en-US" dirty="0">
              <a:cs typeface="Calibri"/>
            </a:endParaRPr>
          </a:p>
        </p:txBody>
      </p:sp>
    </p:spTree>
    <p:extLst>
      <p:ext uri="{BB962C8B-B14F-4D97-AF65-F5344CB8AC3E}">
        <p14:creationId xmlns:p14="http://schemas.microsoft.com/office/powerpoint/2010/main" val="3029166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000000"/>
                </a:solidFill>
                <a:latin typeface="Arial"/>
                <a:ea typeface="DejaVu Sans"/>
              </a:rPr>
              <a:t>An Example:</a:t>
            </a:r>
            <a:endParaRPr lang="en-US" sz="4400" b="0" strike="noStrike" spc="-1">
              <a:latin typeface="Arial"/>
            </a:endParaRPr>
          </a:p>
        </p:txBody>
      </p:sp>
      <p:sp>
        <p:nvSpPr>
          <p:cNvPr id="95"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33F820C9-99B3-40B5-8D0B-372876149552}"/>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2">
            <a:extLst>
              <a:ext uri="{FF2B5EF4-FFF2-40B4-BE49-F238E27FC236}">
                <a16:creationId xmlns:a16="http://schemas.microsoft.com/office/drawing/2014/main" id="{BCCCD768-4ED5-FC4B-B8B1-6132D7B75C3D}"/>
              </a:ext>
            </a:extLst>
          </p:cNvPr>
          <p:cNvSpPr txBox="1">
            <a:spLocks/>
          </p:cNvSpPr>
          <p:nvPr/>
        </p:nvSpPr>
        <p:spPr>
          <a:xfrm>
            <a:off x="693043" y="1509521"/>
            <a:ext cx="8694539" cy="3597912"/>
          </a:xfrm>
          <a:prstGeom prst="rect">
            <a:avLst/>
          </a:prstGeom>
        </p:spPr>
        <p:txBody>
          <a:bodyPr vert="horz" lIns="75605" tIns="37802" rIns="75605" bIns="3780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7" name="Content Placeholder 2">
            <a:extLst>
              <a:ext uri="{FF2B5EF4-FFF2-40B4-BE49-F238E27FC236}">
                <a16:creationId xmlns:a16="http://schemas.microsoft.com/office/drawing/2014/main" id="{9AD1FC7A-C4A9-CD43-A52E-E36A0399C29C}"/>
              </a:ext>
            </a:extLst>
          </p:cNvPr>
          <p:cNvSpPr txBox="1">
            <a:spLocks/>
          </p:cNvSpPr>
          <p:nvPr/>
        </p:nvSpPr>
        <p:spPr>
          <a:xfrm>
            <a:off x="997843" y="1814321"/>
            <a:ext cx="5155637" cy="3597912"/>
          </a:xfrm>
          <a:prstGeom prst="rect">
            <a:avLst/>
          </a:prstGeom>
        </p:spPr>
        <p:txBody>
          <a:bodyPr vert="horz" lIns="91440" tIns="45720" rIns="91440" bIns="45720" rtlCol="0" anchor="t">
            <a:normAutofit/>
          </a:bodyPr>
          <a:lstStyle>
            <a:lvl1pPr marL="189006" indent="-189006" algn="l" defTabSz="756026" rtl="0" eaLnBrk="1" latinLnBrk="0" hangingPunct="1">
              <a:lnSpc>
                <a:spcPct val="90000"/>
              </a:lnSpc>
              <a:spcBef>
                <a:spcPts val="827"/>
              </a:spcBef>
              <a:buFont typeface="Arial" panose="020B0604020202020204" pitchFamily="34" charset="0"/>
              <a:buChar char="•"/>
              <a:defRPr sz="2300"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2000"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700"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dirty="0">
                <a:cs typeface="Calibri"/>
              </a:rPr>
              <a:t>Project </a:t>
            </a:r>
            <a:r>
              <a:rPr lang="en-US" dirty="0" err="1">
                <a:cs typeface="Calibri"/>
              </a:rPr>
              <a:t>LaCEM</a:t>
            </a:r>
            <a:endParaRPr lang="en-US" dirty="0">
              <a:cs typeface="Calibri"/>
            </a:endParaRPr>
          </a:p>
          <a:p>
            <a:pPr marL="0" indent="0">
              <a:buNone/>
            </a:pPr>
            <a:r>
              <a:rPr lang="en-US">
                <a:cs typeface="Calibri"/>
              </a:rPr>
              <a:t>A.H. Fernando is the project owner he explained the vision of the project to the project manager and make sure that the project stayed on track.</a:t>
            </a:r>
          </a:p>
        </p:txBody>
      </p:sp>
      <p:grpSp>
        <p:nvGrpSpPr>
          <p:cNvPr id="45" name="Group 44">
            <a:extLst>
              <a:ext uri="{FF2B5EF4-FFF2-40B4-BE49-F238E27FC236}">
                <a16:creationId xmlns:a16="http://schemas.microsoft.com/office/drawing/2014/main" id="{9B78F77C-1E17-3F49-9A9A-01114C3799A3}"/>
              </a:ext>
            </a:extLst>
          </p:cNvPr>
          <p:cNvGrpSpPr/>
          <p:nvPr/>
        </p:nvGrpSpPr>
        <p:grpSpPr>
          <a:xfrm>
            <a:off x="6983315" y="1201633"/>
            <a:ext cx="1762333" cy="1514760"/>
            <a:chOff x="4919125" y="1638678"/>
            <a:chExt cx="2070150" cy="1765425"/>
          </a:xfrm>
        </p:grpSpPr>
        <p:sp>
          <p:nvSpPr>
            <p:cNvPr id="46" name="Rectangle 45">
              <a:extLst>
                <a:ext uri="{FF2B5EF4-FFF2-40B4-BE49-F238E27FC236}">
                  <a16:creationId xmlns:a16="http://schemas.microsoft.com/office/drawing/2014/main" id="{8FA8A7A4-064D-CE47-991B-08FAB90DB9E7}"/>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47" name="Oval 46">
              <a:extLst>
                <a:ext uri="{FF2B5EF4-FFF2-40B4-BE49-F238E27FC236}">
                  <a16:creationId xmlns:a16="http://schemas.microsoft.com/office/drawing/2014/main" id="{CB133AF8-9DA6-CD40-978B-43E310ABBFAD}"/>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5B91CDC-7413-354E-A6FE-3D04A87CE2CB}"/>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6EB3B17-92C9-AF4F-864E-049100C106AE}"/>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504AE14B-21ED-9A4F-8041-072FF9BC982D}"/>
              </a:ext>
            </a:extLst>
          </p:cNvPr>
          <p:cNvGrpSpPr/>
          <p:nvPr/>
        </p:nvGrpSpPr>
        <p:grpSpPr>
          <a:xfrm>
            <a:off x="7029755" y="2233699"/>
            <a:ext cx="1762333" cy="1514760"/>
            <a:chOff x="4919125" y="1638678"/>
            <a:chExt cx="2070150" cy="1765425"/>
          </a:xfrm>
        </p:grpSpPr>
        <p:sp>
          <p:nvSpPr>
            <p:cNvPr id="51" name="Rectangle 50">
              <a:extLst>
                <a:ext uri="{FF2B5EF4-FFF2-40B4-BE49-F238E27FC236}">
                  <a16:creationId xmlns:a16="http://schemas.microsoft.com/office/drawing/2014/main" id="{68E3AFDC-7580-224F-B695-04DD0A27FB85}"/>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52" name="Oval 51">
              <a:extLst>
                <a:ext uri="{FF2B5EF4-FFF2-40B4-BE49-F238E27FC236}">
                  <a16:creationId xmlns:a16="http://schemas.microsoft.com/office/drawing/2014/main" id="{E8ED055B-F324-C24A-AA2D-3BBD441B71CA}"/>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9383E61-81CC-0C4D-93BE-CF2A951A594B}"/>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F8969A3E-E549-694A-B351-B7A42C27D02F}"/>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B944091-C160-D042-87D8-77A531CECAD1}"/>
              </a:ext>
            </a:extLst>
          </p:cNvPr>
          <p:cNvGrpSpPr/>
          <p:nvPr/>
        </p:nvGrpSpPr>
        <p:grpSpPr>
          <a:xfrm>
            <a:off x="7041830" y="3315902"/>
            <a:ext cx="1762333" cy="1514760"/>
            <a:chOff x="4919125" y="1638678"/>
            <a:chExt cx="2070150" cy="1765425"/>
          </a:xfrm>
        </p:grpSpPr>
        <p:sp>
          <p:nvSpPr>
            <p:cNvPr id="56" name="Rectangle 55">
              <a:extLst>
                <a:ext uri="{FF2B5EF4-FFF2-40B4-BE49-F238E27FC236}">
                  <a16:creationId xmlns:a16="http://schemas.microsoft.com/office/drawing/2014/main" id="{17EE1F64-129E-A04D-BB94-EBFBD925D2D4}"/>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57" name="Oval 56">
              <a:extLst>
                <a:ext uri="{FF2B5EF4-FFF2-40B4-BE49-F238E27FC236}">
                  <a16:creationId xmlns:a16="http://schemas.microsoft.com/office/drawing/2014/main" id="{17F1C924-A7CD-B24D-AF87-430CFE07DC65}"/>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8193A49-A55A-1B4E-BA43-C8AAC316E260}"/>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F8BD350-CD54-C345-B388-45CDA2558F63}"/>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E546D681-818D-E24A-9B74-5998E5951910}"/>
              </a:ext>
            </a:extLst>
          </p:cNvPr>
          <p:cNvSpPr txBox="1"/>
          <p:nvPr/>
        </p:nvSpPr>
        <p:spPr>
          <a:xfrm>
            <a:off x="7266000" y="1873600"/>
            <a:ext cx="947695" cy="369332"/>
          </a:xfrm>
          <a:prstGeom prst="rect">
            <a:avLst/>
          </a:prstGeom>
          <a:noFill/>
        </p:spPr>
        <p:txBody>
          <a:bodyPr wrap="none" rtlCol="0">
            <a:spAutoFit/>
          </a:bodyPr>
          <a:lstStyle/>
          <a:p>
            <a:r>
              <a:rPr lang="en-US" dirty="0">
                <a:solidFill>
                  <a:schemeClr val="accent1">
                    <a:lumMod val="75000"/>
                  </a:schemeClr>
                </a:solidFill>
              </a:rPr>
              <a:t>Sponsor</a:t>
            </a:r>
          </a:p>
        </p:txBody>
      </p:sp>
      <p:sp>
        <p:nvSpPr>
          <p:cNvPr id="61" name="TextBox 60">
            <a:extLst>
              <a:ext uri="{FF2B5EF4-FFF2-40B4-BE49-F238E27FC236}">
                <a16:creationId xmlns:a16="http://schemas.microsoft.com/office/drawing/2014/main" id="{AA3F4E91-B429-3B4C-8125-7229E3CD0F86}"/>
              </a:ext>
            </a:extLst>
          </p:cNvPr>
          <p:cNvSpPr txBox="1"/>
          <p:nvPr/>
        </p:nvSpPr>
        <p:spPr>
          <a:xfrm>
            <a:off x="7376559" y="2929431"/>
            <a:ext cx="819455" cy="369332"/>
          </a:xfrm>
          <a:prstGeom prst="rect">
            <a:avLst/>
          </a:prstGeom>
          <a:noFill/>
        </p:spPr>
        <p:txBody>
          <a:bodyPr wrap="none" rtlCol="0">
            <a:spAutoFit/>
          </a:bodyPr>
          <a:lstStyle/>
          <a:p>
            <a:r>
              <a:rPr lang="en-US" dirty="0">
                <a:solidFill>
                  <a:schemeClr val="accent1">
                    <a:lumMod val="75000"/>
                  </a:schemeClr>
                </a:solidFill>
              </a:rPr>
              <a:t>Owner</a:t>
            </a:r>
          </a:p>
        </p:txBody>
      </p:sp>
      <p:grpSp>
        <p:nvGrpSpPr>
          <p:cNvPr id="62" name="Group 61">
            <a:extLst>
              <a:ext uri="{FF2B5EF4-FFF2-40B4-BE49-F238E27FC236}">
                <a16:creationId xmlns:a16="http://schemas.microsoft.com/office/drawing/2014/main" id="{75562AF4-6E76-124E-93E1-D49E567DF0D7}"/>
              </a:ext>
            </a:extLst>
          </p:cNvPr>
          <p:cNvGrpSpPr/>
          <p:nvPr/>
        </p:nvGrpSpPr>
        <p:grpSpPr>
          <a:xfrm>
            <a:off x="6102148" y="4409513"/>
            <a:ext cx="3571107" cy="1534355"/>
            <a:chOff x="6102148" y="4635846"/>
            <a:chExt cx="3571107" cy="1534355"/>
          </a:xfrm>
        </p:grpSpPr>
        <p:grpSp>
          <p:nvGrpSpPr>
            <p:cNvPr id="63" name="Group 62">
              <a:extLst>
                <a:ext uri="{FF2B5EF4-FFF2-40B4-BE49-F238E27FC236}">
                  <a16:creationId xmlns:a16="http://schemas.microsoft.com/office/drawing/2014/main" id="{CF7E693B-EC72-CC4F-BF30-FD0ECE7EF52C}"/>
                </a:ext>
              </a:extLst>
            </p:cNvPr>
            <p:cNvGrpSpPr/>
            <p:nvPr/>
          </p:nvGrpSpPr>
          <p:grpSpPr>
            <a:xfrm>
              <a:off x="6102148" y="4655441"/>
              <a:ext cx="1762333" cy="1514760"/>
              <a:chOff x="4919125" y="1638678"/>
              <a:chExt cx="2070150" cy="1765425"/>
            </a:xfrm>
          </p:grpSpPr>
          <p:sp>
            <p:nvSpPr>
              <p:cNvPr id="76" name="Rectangle 75">
                <a:extLst>
                  <a:ext uri="{FF2B5EF4-FFF2-40B4-BE49-F238E27FC236}">
                    <a16:creationId xmlns:a16="http://schemas.microsoft.com/office/drawing/2014/main" id="{9F961AAA-CF20-EA42-9B6B-B61FB8828C09}"/>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77" name="Oval 76">
                <a:extLst>
                  <a:ext uri="{FF2B5EF4-FFF2-40B4-BE49-F238E27FC236}">
                    <a16:creationId xmlns:a16="http://schemas.microsoft.com/office/drawing/2014/main" id="{DF1D9B81-8AF7-F342-B94D-A6487BD6904F}"/>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6DDF6ACA-701D-2B4B-B307-51FA0FA7AA27}"/>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1E55A7B6-F562-834E-B501-5C931B7D4B8B}"/>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0CCD10EB-7B6B-FE4D-A7D8-8FBCBBC28C88}"/>
                </a:ext>
              </a:extLst>
            </p:cNvPr>
            <p:cNvGrpSpPr/>
            <p:nvPr/>
          </p:nvGrpSpPr>
          <p:grpSpPr>
            <a:xfrm>
              <a:off x="7472279" y="4655441"/>
              <a:ext cx="1762333" cy="1514760"/>
              <a:chOff x="4919125" y="1638678"/>
              <a:chExt cx="2070150" cy="1765425"/>
            </a:xfrm>
          </p:grpSpPr>
          <p:sp>
            <p:nvSpPr>
              <p:cNvPr id="72" name="Rectangle 71">
                <a:extLst>
                  <a:ext uri="{FF2B5EF4-FFF2-40B4-BE49-F238E27FC236}">
                    <a16:creationId xmlns:a16="http://schemas.microsoft.com/office/drawing/2014/main" id="{BDF68DAB-681C-A945-80F2-F704D29AFF08}"/>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73" name="Oval 72">
                <a:extLst>
                  <a:ext uri="{FF2B5EF4-FFF2-40B4-BE49-F238E27FC236}">
                    <a16:creationId xmlns:a16="http://schemas.microsoft.com/office/drawing/2014/main" id="{C02C5731-928C-C141-AFC1-A4430756E7C6}"/>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C9BC3FA-27C2-394E-B7BF-B6F5CE05B133}"/>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D4B8639-5FA8-AE48-BBCC-55A4FC32CEE1}"/>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D8D3A805-7CF2-804B-91C7-F0073B113A30}"/>
                </a:ext>
              </a:extLst>
            </p:cNvPr>
            <p:cNvGrpSpPr/>
            <p:nvPr/>
          </p:nvGrpSpPr>
          <p:grpSpPr>
            <a:xfrm>
              <a:off x="6341846" y="4635846"/>
              <a:ext cx="1762333" cy="1486666"/>
              <a:chOff x="5477602" y="4033504"/>
              <a:chExt cx="1762333" cy="1486666"/>
            </a:xfrm>
          </p:grpSpPr>
          <p:sp>
            <p:nvSpPr>
              <p:cNvPr id="69" name="Oval 68">
                <a:extLst>
                  <a:ext uri="{FF2B5EF4-FFF2-40B4-BE49-F238E27FC236}">
                    <a16:creationId xmlns:a16="http://schemas.microsoft.com/office/drawing/2014/main" id="{8C43E85E-EB71-1B48-B79B-B00E5E7DEF28}"/>
                  </a:ext>
                </a:extLst>
              </p:cNvPr>
              <p:cNvSpPr/>
              <p:nvPr/>
            </p:nvSpPr>
            <p:spPr>
              <a:xfrm>
                <a:off x="6369377" y="4033504"/>
                <a:ext cx="613937" cy="58665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04783255-90CB-4F49-963E-CF97BFA63236}"/>
                  </a:ext>
                </a:extLst>
              </p:cNvPr>
              <p:cNvSpPr/>
              <p:nvPr/>
            </p:nvSpPr>
            <p:spPr>
              <a:xfrm>
                <a:off x="6235761" y="4613043"/>
                <a:ext cx="881167" cy="75194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138EA80-945E-4647-A9E8-A6DA15799C17}"/>
                  </a:ext>
                </a:extLst>
              </p:cNvPr>
              <p:cNvSpPr/>
              <p:nvPr/>
            </p:nvSpPr>
            <p:spPr>
              <a:xfrm>
                <a:off x="5477602" y="4937570"/>
                <a:ext cx="1762333" cy="58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Oval 65">
              <a:extLst>
                <a:ext uri="{FF2B5EF4-FFF2-40B4-BE49-F238E27FC236}">
                  <a16:creationId xmlns:a16="http://schemas.microsoft.com/office/drawing/2014/main" id="{7FB5AF18-080C-7F4B-B25A-84D2A2092816}"/>
                </a:ext>
              </a:extLst>
            </p:cNvPr>
            <p:cNvSpPr/>
            <p:nvPr/>
          </p:nvSpPr>
          <p:spPr>
            <a:xfrm>
              <a:off x="8584100" y="4635846"/>
              <a:ext cx="613937" cy="58665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EE612C88-4B20-AD4B-9F52-2A93EED13168}"/>
                </a:ext>
              </a:extLst>
            </p:cNvPr>
            <p:cNvSpPr/>
            <p:nvPr/>
          </p:nvSpPr>
          <p:spPr>
            <a:xfrm>
              <a:off x="8450484" y="5215385"/>
              <a:ext cx="881167" cy="75194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EBA3A6FF-CFB2-4545-984A-45D1A4952B8A}"/>
                </a:ext>
              </a:extLst>
            </p:cNvPr>
            <p:cNvSpPr/>
            <p:nvPr/>
          </p:nvSpPr>
          <p:spPr>
            <a:xfrm>
              <a:off x="7910922" y="5587600"/>
              <a:ext cx="1762333" cy="523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TextBox 79">
            <a:extLst>
              <a:ext uri="{FF2B5EF4-FFF2-40B4-BE49-F238E27FC236}">
                <a16:creationId xmlns:a16="http://schemas.microsoft.com/office/drawing/2014/main" id="{85651CC3-D3A3-6745-A526-076454E0497A}"/>
              </a:ext>
            </a:extLst>
          </p:cNvPr>
          <p:cNvSpPr txBox="1"/>
          <p:nvPr/>
        </p:nvSpPr>
        <p:spPr>
          <a:xfrm>
            <a:off x="7294237" y="4055949"/>
            <a:ext cx="1027525" cy="369332"/>
          </a:xfrm>
          <a:prstGeom prst="rect">
            <a:avLst/>
          </a:prstGeom>
          <a:noFill/>
        </p:spPr>
        <p:txBody>
          <a:bodyPr wrap="none" rtlCol="0">
            <a:spAutoFit/>
          </a:bodyPr>
          <a:lstStyle/>
          <a:p>
            <a:r>
              <a:rPr lang="en-US" dirty="0">
                <a:solidFill>
                  <a:schemeClr val="accent1">
                    <a:lumMod val="75000"/>
                  </a:schemeClr>
                </a:solidFill>
              </a:rPr>
              <a:t>Manager</a:t>
            </a:r>
          </a:p>
        </p:txBody>
      </p:sp>
      <p:sp>
        <p:nvSpPr>
          <p:cNvPr id="81" name="TextBox 80">
            <a:extLst>
              <a:ext uri="{FF2B5EF4-FFF2-40B4-BE49-F238E27FC236}">
                <a16:creationId xmlns:a16="http://schemas.microsoft.com/office/drawing/2014/main" id="{8E81D665-DCC6-DB4F-A81C-05E5EF346074}"/>
              </a:ext>
            </a:extLst>
          </p:cNvPr>
          <p:cNvSpPr txBox="1"/>
          <p:nvPr/>
        </p:nvSpPr>
        <p:spPr>
          <a:xfrm>
            <a:off x="7091049" y="5306738"/>
            <a:ext cx="1639744" cy="369332"/>
          </a:xfrm>
          <a:prstGeom prst="rect">
            <a:avLst/>
          </a:prstGeom>
          <a:noFill/>
        </p:spPr>
        <p:txBody>
          <a:bodyPr wrap="none" rtlCol="0">
            <a:spAutoFit/>
          </a:bodyPr>
          <a:lstStyle/>
          <a:p>
            <a:r>
              <a:rPr lang="en-US" dirty="0">
                <a:solidFill>
                  <a:schemeClr val="accent1">
                    <a:lumMod val="75000"/>
                  </a:schemeClr>
                </a:solidFill>
              </a:rPr>
              <a:t>Team Members</a:t>
            </a:r>
          </a:p>
        </p:txBody>
      </p:sp>
    </p:spTree>
    <p:extLst>
      <p:ext uri="{BB962C8B-B14F-4D97-AF65-F5344CB8AC3E}">
        <p14:creationId xmlns:p14="http://schemas.microsoft.com/office/powerpoint/2010/main" val="2382475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79A6A-D5B1-465A-9BB3-1ACC12EE9283}"/>
              </a:ext>
            </a:extLst>
          </p:cNvPr>
          <p:cNvSpPr>
            <a:spLocks noGrp="1"/>
          </p:cNvSpPr>
          <p:nvPr>
            <p:ph type="title"/>
          </p:nvPr>
        </p:nvSpPr>
        <p:spPr/>
        <p:txBody>
          <a:bodyPr>
            <a:normAutofit/>
          </a:bodyPr>
          <a:lstStyle/>
          <a:p>
            <a:pPr algn="ctr"/>
            <a:r>
              <a:rPr lang="en-US" sz="4400" dirty="0">
                <a:cs typeface="Calibri Light"/>
              </a:rPr>
              <a:t>Common Project Roles</a:t>
            </a:r>
          </a:p>
        </p:txBody>
      </p:sp>
      <p:sp>
        <p:nvSpPr>
          <p:cNvPr id="3" name="Content Placeholder 2">
            <a:extLst>
              <a:ext uri="{FF2B5EF4-FFF2-40B4-BE49-F238E27FC236}">
                <a16:creationId xmlns:a16="http://schemas.microsoft.com/office/drawing/2014/main" id="{6E1B52B1-F1FC-408F-99FD-380109723AB4}"/>
              </a:ext>
            </a:extLst>
          </p:cNvPr>
          <p:cNvSpPr>
            <a:spLocks noGrp="1"/>
          </p:cNvSpPr>
          <p:nvPr>
            <p:ph idx="1"/>
          </p:nvPr>
        </p:nvSpPr>
        <p:spPr/>
        <p:txBody>
          <a:bodyPr vert="horz" lIns="75605" tIns="37802" rIns="75605" bIns="37802" rtlCol="0" anchor="t">
            <a:normAutofit/>
          </a:bodyPr>
          <a:lstStyle/>
          <a:p>
            <a:pPr marL="188595" indent="-188595"/>
            <a:r>
              <a:rPr lang="en-US" sz="2800" dirty="0">
                <a:ea typeface="+mn-lt"/>
                <a:cs typeface="+mn-lt"/>
              </a:rPr>
              <a:t>Project Sponsor</a:t>
            </a:r>
            <a:endParaRPr lang="en-US" sz="2800" dirty="0">
              <a:cs typeface="Calibri" panose="020F0502020204030204"/>
            </a:endParaRPr>
          </a:p>
          <a:p>
            <a:pPr marL="188595" indent="-188595"/>
            <a:r>
              <a:rPr lang="en-US" sz="2800" dirty="0">
                <a:ea typeface="+mn-lt"/>
                <a:cs typeface="+mn-lt"/>
              </a:rPr>
              <a:t>Project Owner</a:t>
            </a:r>
            <a:endParaRPr lang="en-US" sz="2800" dirty="0">
              <a:cs typeface="Calibri" panose="020F0502020204030204"/>
            </a:endParaRPr>
          </a:p>
          <a:p>
            <a:pPr marL="188595" indent="-188595"/>
            <a:r>
              <a:rPr lang="en-US" sz="2800" b="1" dirty="0">
                <a:ea typeface="+mn-lt"/>
                <a:cs typeface="+mn-lt"/>
              </a:rPr>
              <a:t>Project Manager</a:t>
            </a:r>
            <a:endParaRPr lang="en-US" sz="2800" b="1" dirty="0">
              <a:cs typeface="Calibri" panose="020F0502020204030204"/>
            </a:endParaRPr>
          </a:p>
          <a:p>
            <a:pPr marL="188595" indent="-188595"/>
            <a:r>
              <a:rPr lang="en-US" sz="2800" dirty="0">
                <a:ea typeface="+mn-lt"/>
                <a:cs typeface="+mn-lt"/>
              </a:rPr>
              <a:t>Team Member</a:t>
            </a:r>
            <a:endParaRPr lang="en-US" sz="2800" dirty="0">
              <a:cs typeface="Calibri"/>
            </a:endParaRPr>
          </a:p>
          <a:p>
            <a:pPr marL="188595" indent="-188595"/>
            <a:endParaRPr lang="en-US" sz="2800" dirty="0">
              <a:cs typeface="Calibri"/>
            </a:endParaRPr>
          </a:p>
        </p:txBody>
      </p:sp>
      <p:sp>
        <p:nvSpPr>
          <p:cNvPr id="4" name="Rectangle 3">
            <a:extLst>
              <a:ext uri="{FF2B5EF4-FFF2-40B4-BE49-F238E27FC236}">
                <a16:creationId xmlns:a16="http://schemas.microsoft.com/office/drawing/2014/main" id="{AC9B1EDD-EB91-450E-8DB0-947968CD0D57}"/>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5" name="Group 4">
            <a:extLst>
              <a:ext uri="{FF2B5EF4-FFF2-40B4-BE49-F238E27FC236}">
                <a16:creationId xmlns:a16="http://schemas.microsoft.com/office/drawing/2014/main" id="{776DEFF5-47B5-7E43-9CFA-D1B57A07786D}"/>
              </a:ext>
            </a:extLst>
          </p:cNvPr>
          <p:cNvGrpSpPr/>
          <p:nvPr/>
        </p:nvGrpSpPr>
        <p:grpSpPr>
          <a:xfrm>
            <a:off x="6983315" y="1201633"/>
            <a:ext cx="1762333" cy="1514760"/>
            <a:chOff x="4919125" y="1638678"/>
            <a:chExt cx="2070150" cy="1765425"/>
          </a:xfrm>
        </p:grpSpPr>
        <p:sp>
          <p:nvSpPr>
            <p:cNvPr id="6" name="Rectangle 5">
              <a:extLst>
                <a:ext uri="{FF2B5EF4-FFF2-40B4-BE49-F238E27FC236}">
                  <a16:creationId xmlns:a16="http://schemas.microsoft.com/office/drawing/2014/main" id="{FF9E6E82-5076-4E46-B93F-931D93011028}"/>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7" name="Oval 6">
              <a:extLst>
                <a:ext uri="{FF2B5EF4-FFF2-40B4-BE49-F238E27FC236}">
                  <a16:creationId xmlns:a16="http://schemas.microsoft.com/office/drawing/2014/main" id="{41C2F280-0DB2-304D-8E40-B747AE6CE2BE}"/>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371F5E3-6954-7E41-B2E9-75D1AA5DFA5E}"/>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1CD996A-4018-E04A-9671-655B676C0CDE}"/>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F7B09EB6-4DA5-6A41-A363-04760FB9626B}"/>
              </a:ext>
            </a:extLst>
          </p:cNvPr>
          <p:cNvGrpSpPr/>
          <p:nvPr/>
        </p:nvGrpSpPr>
        <p:grpSpPr>
          <a:xfrm>
            <a:off x="7029755" y="2233699"/>
            <a:ext cx="1762333" cy="1514760"/>
            <a:chOff x="4919125" y="1638678"/>
            <a:chExt cx="2070150" cy="1765425"/>
          </a:xfrm>
        </p:grpSpPr>
        <p:sp>
          <p:nvSpPr>
            <p:cNvPr id="11" name="Rectangle 10">
              <a:extLst>
                <a:ext uri="{FF2B5EF4-FFF2-40B4-BE49-F238E27FC236}">
                  <a16:creationId xmlns:a16="http://schemas.microsoft.com/office/drawing/2014/main" id="{F946F238-AA14-3E40-AD1F-A793DBCCF2C8}"/>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12" name="Oval 11">
              <a:extLst>
                <a:ext uri="{FF2B5EF4-FFF2-40B4-BE49-F238E27FC236}">
                  <a16:creationId xmlns:a16="http://schemas.microsoft.com/office/drawing/2014/main" id="{EFDCE283-27B4-054A-8FA6-2B1B89FB3021}"/>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2F5ADFF-914E-9C4B-8128-0E0A865C92FE}"/>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F3D820-288B-2A42-B8E3-3E947F7D0A68}"/>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167104D9-3FEF-6B49-AFF3-FD0542D04067}"/>
              </a:ext>
            </a:extLst>
          </p:cNvPr>
          <p:cNvGrpSpPr/>
          <p:nvPr/>
        </p:nvGrpSpPr>
        <p:grpSpPr>
          <a:xfrm>
            <a:off x="7041830" y="3315902"/>
            <a:ext cx="1762333" cy="1514760"/>
            <a:chOff x="4919125" y="1638678"/>
            <a:chExt cx="2070150" cy="1765425"/>
          </a:xfrm>
        </p:grpSpPr>
        <p:sp>
          <p:nvSpPr>
            <p:cNvPr id="16" name="Rectangle 15">
              <a:extLst>
                <a:ext uri="{FF2B5EF4-FFF2-40B4-BE49-F238E27FC236}">
                  <a16:creationId xmlns:a16="http://schemas.microsoft.com/office/drawing/2014/main" id="{96D8F1B7-6CAE-914A-951F-979223837A51}"/>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17" name="Oval 16">
              <a:extLst>
                <a:ext uri="{FF2B5EF4-FFF2-40B4-BE49-F238E27FC236}">
                  <a16:creationId xmlns:a16="http://schemas.microsoft.com/office/drawing/2014/main" id="{E0FC44AC-76A0-6B4E-9EA5-C7C2CC7A29BF}"/>
                </a:ext>
              </a:extLst>
            </p:cNvPr>
            <p:cNvSpPr/>
            <p:nvPr/>
          </p:nvSpPr>
          <p:spPr>
            <a:xfrm>
              <a:off x="5477346" y="1638678"/>
              <a:ext cx="660904" cy="660902"/>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B1ECFE8F-4527-594E-8C8F-23494D425E8C}"/>
                </a:ext>
              </a:extLst>
            </p:cNvPr>
            <p:cNvSpPr/>
            <p:nvPr/>
          </p:nvSpPr>
          <p:spPr>
            <a:xfrm>
              <a:off x="5282696" y="2299408"/>
              <a:ext cx="1050203" cy="1004935"/>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706758-DAB5-F840-A4F1-07606B024180}"/>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545D9788-3D3D-274D-8137-4B03F9059A63}"/>
              </a:ext>
            </a:extLst>
          </p:cNvPr>
          <p:cNvSpPr txBox="1"/>
          <p:nvPr/>
        </p:nvSpPr>
        <p:spPr>
          <a:xfrm>
            <a:off x="7266000" y="1873600"/>
            <a:ext cx="947695" cy="369332"/>
          </a:xfrm>
          <a:prstGeom prst="rect">
            <a:avLst/>
          </a:prstGeom>
          <a:noFill/>
        </p:spPr>
        <p:txBody>
          <a:bodyPr wrap="none" rtlCol="0">
            <a:spAutoFit/>
          </a:bodyPr>
          <a:lstStyle/>
          <a:p>
            <a:r>
              <a:rPr lang="en-US" dirty="0">
                <a:solidFill>
                  <a:schemeClr val="accent1">
                    <a:lumMod val="75000"/>
                  </a:schemeClr>
                </a:solidFill>
              </a:rPr>
              <a:t>Sponsor</a:t>
            </a:r>
          </a:p>
        </p:txBody>
      </p:sp>
      <p:sp>
        <p:nvSpPr>
          <p:cNvPr id="21" name="TextBox 20">
            <a:extLst>
              <a:ext uri="{FF2B5EF4-FFF2-40B4-BE49-F238E27FC236}">
                <a16:creationId xmlns:a16="http://schemas.microsoft.com/office/drawing/2014/main" id="{5B927B78-ABD6-C847-9BB6-93EF28884A24}"/>
              </a:ext>
            </a:extLst>
          </p:cNvPr>
          <p:cNvSpPr txBox="1"/>
          <p:nvPr/>
        </p:nvSpPr>
        <p:spPr>
          <a:xfrm>
            <a:off x="7376559" y="2929431"/>
            <a:ext cx="819455" cy="369332"/>
          </a:xfrm>
          <a:prstGeom prst="rect">
            <a:avLst/>
          </a:prstGeom>
          <a:noFill/>
        </p:spPr>
        <p:txBody>
          <a:bodyPr wrap="none" rtlCol="0">
            <a:spAutoFit/>
          </a:bodyPr>
          <a:lstStyle/>
          <a:p>
            <a:r>
              <a:rPr lang="en-US" dirty="0">
                <a:solidFill>
                  <a:schemeClr val="accent1">
                    <a:lumMod val="75000"/>
                  </a:schemeClr>
                </a:solidFill>
              </a:rPr>
              <a:t>Owner</a:t>
            </a:r>
          </a:p>
        </p:txBody>
      </p:sp>
      <p:grpSp>
        <p:nvGrpSpPr>
          <p:cNvPr id="22" name="Group 21">
            <a:extLst>
              <a:ext uri="{FF2B5EF4-FFF2-40B4-BE49-F238E27FC236}">
                <a16:creationId xmlns:a16="http://schemas.microsoft.com/office/drawing/2014/main" id="{2CF30B73-3ADC-3144-8200-1B632105F110}"/>
              </a:ext>
            </a:extLst>
          </p:cNvPr>
          <p:cNvGrpSpPr/>
          <p:nvPr/>
        </p:nvGrpSpPr>
        <p:grpSpPr>
          <a:xfrm>
            <a:off x="6102148" y="4409513"/>
            <a:ext cx="3571107" cy="1534355"/>
            <a:chOff x="6102148" y="4635846"/>
            <a:chExt cx="3571107" cy="1534355"/>
          </a:xfrm>
        </p:grpSpPr>
        <p:grpSp>
          <p:nvGrpSpPr>
            <p:cNvPr id="23" name="Group 22">
              <a:extLst>
                <a:ext uri="{FF2B5EF4-FFF2-40B4-BE49-F238E27FC236}">
                  <a16:creationId xmlns:a16="http://schemas.microsoft.com/office/drawing/2014/main" id="{2F46D388-03AC-0847-8C50-C48EE18CA710}"/>
                </a:ext>
              </a:extLst>
            </p:cNvPr>
            <p:cNvGrpSpPr/>
            <p:nvPr/>
          </p:nvGrpSpPr>
          <p:grpSpPr>
            <a:xfrm>
              <a:off x="6102148" y="4655441"/>
              <a:ext cx="1762333" cy="1514760"/>
              <a:chOff x="4919125" y="1638678"/>
              <a:chExt cx="2070150" cy="1765425"/>
            </a:xfrm>
          </p:grpSpPr>
          <p:sp>
            <p:nvSpPr>
              <p:cNvPr id="36" name="Rectangle 35">
                <a:extLst>
                  <a:ext uri="{FF2B5EF4-FFF2-40B4-BE49-F238E27FC236}">
                    <a16:creationId xmlns:a16="http://schemas.microsoft.com/office/drawing/2014/main" id="{D978FC88-976A-AD47-828E-634D0F310D39}"/>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37" name="Oval 36">
                <a:extLst>
                  <a:ext uri="{FF2B5EF4-FFF2-40B4-BE49-F238E27FC236}">
                    <a16:creationId xmlns:a16="http://schemas.microsoft.com/office/drawing/2014/main" id="{09A90D4E-EA79-1543-A0DA-F35F42135521}"/>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7E722B1-2B15-8043-867D-0D64271D952C}"/>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77EF616-5014-6248-98B6-2415A13E3B39}"/>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F60E5CB-1D7D-B441-A3D2-639CFDAAD079}"/>
                </a:ext>
              </a:extLst>
            </p:cNvPr>
            <p:cNvGrpSpPr/>
            <p:nvPr/>
          </p:nvGrpSpPr>
          <p:grpSpPr>
            <a:xfrm>
              <a:off x="7472279" y="4655441"/>
              <a:ext cx="1762333" cy="1514760"/>
              <a:chOff x="4919125" y="1638678"/>
              <a:chExt cx="2070150" cy="1765425"/>
            </a:xfrm>
          </p:grpSpPr>
          <p:sp>
            <p:nvSpPr>
              <p:cNvPr id="32" name="Rectangle 31">
                <a:extLst>
                  <a:ext uri="{FF2B5EF4-FFF2-40B4-BE49-F238E27FC236}">
                    <a16:creationId xmlns:a16="http://schemas.microsoft.com/office/drawing/2014/main" id="{63FA6358-299B-D447-BE4A-E10A7A86F5EE}"/>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33" name="Oval 32">
                <a:extLst>
                  <a:ext uri="{FF2B5EF4-FFF2-40B4-BE49-F238E27FC236}">
                    <a16:creationId xmlns:a16="http://schemas.microsoft.com/office/drawing/2014/main" id="{3FB3E2D1-0D82-2248-A3C2-EFD40CB06845}"/>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8E9BE78F-211D-2F4C-A347-B34F1038D9C3}"/>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ADD33D5-C4E6-F344-B792-0FC283DD2CB3}"/>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91AEAF41-45CD-F64B-A3C9-A02A5F6889D8}"/>
                </a:ext>
              </a:extLst>
            </p:cNvPr>
            <p:cNvGrpSpPr/>
            <p:nvPr/>
          </p:nvGrpSpPr>
          <p:grpSpPr>
            <a:xfrm>
              <a:off x="6341846" y="4635846"/>
              <a:ext cx="1762333" cy="1486666"/>
              <a:chOff x="5477602" y="4033504"/>
              <a:chExt cx="1762333" cy="1486666"/>
            </a:xfrm>
          </p:grpSpPr>
          <p:sp>
            <p:nvSpPr>
              <p:cNvPr id="29" name="Oval 28">
                <a:extLst>
                  <a:ext uri="{FF2B5EF4-FFF2-40B4-BE49-F238E27FC236}">
                    <a16:creationId xmlns:a16="http://schemas.microsoft.com/office/drawing/2014/main" id="{6CCB1473-EF15-8440-AEE7-EFB1AF6F914A}"/>
                  </a:ext>
                </a:extLst>
              </p:cNvPr>
              <p:cNvSpPr/>
              <p:nvPr/>
            </p:nvSpPr>
            <p:spPr>
              <a:xfrm>
                <a:off x="6369377" y="4033504"/>
                <a:ext cx="613937" cy="58665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4A98085-0F8C-664A-B812-069FA9AD508D}"/>
                  </a:ext>
                </a:extLst>
              </p:cNvPr>
              <p:cNvSpPr/>
              <p:nvPr/>
            </p:nvSpPr>
            <p:spPr>
              <a:xfrm>
                <a:off x="6235761" y="4613043"/>
                <a:ext cx="881167" cy="75194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4D2208F-2C5F-F545-B516-C9B9523B2B1C}"/>
                  </a:ext>
                </a:extLst>
              </p:cNvPr>
              <p:cNvSpPr/>
              <p:nvPr/>
            </p:nvSpPr>
            <p:spPr>
              <a:xfrm>
                <a:off x="5477602" y="4937570"/>
                <a:ext cx="1762333" cy="58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Oval 25">
              <a:extLst>
                <a:ext uri="{FF2B5EF4-FFF2-40B4-BE49-F238E27FC236}">
                  <a16:creationId xmlns:a16="http://schemas.microsoft.com/office/drawing/2014/main" id="{8A35D50D-D211-1945-B3BA-E805C8786103}"/>
                </a:ext>
              </a:extLst>
            </p:cNvPr>
            <p:cNvSpPr/>
            <p:nvPr/>
          </p:nvSpPr>
          <p:spPr>
            <a:xfrm>
              <a:off x="8584100" y="4635846"/>
              <a:ext cx="613937" cy="58665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AE6E548-EEE1-DC40-ABD4-CE18318169B0}"/>
                </a:ext>
              </a:extLst>
            </p:cNvPr>
            <p:cNvSpPr/>
            <p:nvPr/>
          </p:nvSpPr>
          <p:spPr>
            <a:xfrm>
              <a:off x="8450484" y="5215385"/>
              <a:ext cx="881167" cy="75194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04A8136-4B2E-1E47-BDBB-4A204EB768C8}"/>
                </a:ext>
              </a:extLst>
            </p:cNvPr>
            <p:cNvSpPr/>
            <p:nvPr/>
          </p:nvSpPr>
          <p:spPr>
            <a:xfrm>
              <a:off x="7910922" y="5587600"/>
              <a:ext cx="1762333" cy="523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668F7CE3-DA32-314F-90EA-11B0D3C12DCA}"/>
              </a:ext>
            </a:extLst>
          </p:cNvPr>
          <p:cNvSpPr txBox="1"/>
          <p:nvPr/>
        </p:nvSpPr>
        <p:spPr>
          <a:xfrm>
            <a:off x="7294237" y="4055949"/>
            <a:ext cx="1041375" cy="369332"/>
          </a:xfrm>
          <a:prstGeom prst="rect">
            <a:avLst/>
          </a:prstGeom>
          <a:noFill/>
        </p:spPr>
        <p:txBody>
          <a:bodyPr wrap="none" rtlCol="0">
            <a:spAutoFit/>
          </a:bodyPr>
          <a:lstStyle/>
          <a:p>
            <a:r>
              <a:rPr lang="en-US" b="1" dirty="0">
                <a:solidFill>
                  <a:schemeClr val="accent1">
                    <a:lumMod val="75000"/>
                  </a:schemeClr>
                </a:solidFill>
              </a:rPr>
              <a:t>Manager</a:t>
            </a:r>
          </a:p>
        </p:txBody>
      </p:sp>
      <p:sp>
        <p:nvSpPr>
          <p:cNvPr id="41" name="TextBox 40">
            <a:extLst>
              <a:ext uri="{FF2B5EF4-FFF2-40B4-BE49-F238E27FC236}">
                <a16:creationId xmlns:a16="http://schemas.microsoft.com/office/drawing/2014/main" id="{AEB80DF5-D8AF-9A42-BBE8-8C781854DEE9}"/>
              </a:ext>
            </a:extLst>
          </p:cNvPr>
          <p:cNvSpPr txBox="1"/>
          <p:nvPr/>
        </p:nvSpPr>
        <p:spPr>
          <a:xfrm>
            <a:off x="7091049" y="5306738"/>
            <a:ext cx="1639744" cy="369332"/>
          </a:xfrm>
          <a:prstGeom prst="rect">
            <a:avLst/>
          </a:prstGeom>
          <a:noFill/>
        </p:spPr>
        <p:txBody>
          <a:bodyPr wrap="none" rtlCol="0">
            <a:spAutoFit/>
          </a:bodyPr>
          <a:lstStyle/>
          <a:p>
            <a:r>
              <a:rPr lang="en-US" dirty="0">
                <a:solidFill>
                  <a:schemeClr val="accent1">
                    <a:lumMod val="75000"/>
                  </a:schemeClr>
                </a:solidFill>
              </a:rPr>
              <a:t>Team Members</a:t>
            </a:r>
          </a:p>
        </p:txBody>
      </p:sp>
    </p:spTree>
    <p:extLst>
      <p:ext uri="{BB962C8B-B14F-4D97-AF65-F5344CB8AC3E}">
        <p14:creationId xmlns:p14="http://schemas.microsoft.com/office/powerpoint/2010/main" val="3184681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145185" y="494307"/>
            <a:ext cx="4536312"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dirty="0">
                <a:solidFill>
                  <a:srgbClr val="000000"/>
                </a:solidFill>
                <a:latin typeface="Arial"/>
                <a:ea typeface="DejaVu Sans"/>
              </a:rPr>
              <a:t>Who is </a:t>
            </a:r>
            <a:r>
              <a:rPr lang="en-US" sz="4400" spc="-1" dirty="0">
                <a:solidFill>
                  <a:srgbClr val="000000"/>
                </a:solidFill>
                <a:latin typeface="Arial"/>
                <a:ea typeface="DejaVu Sans"/>
              </a:rPr>
              <a:t>the Project Manager</a:t>
            </a:r>
            <a:r>
              <a:rPr lang="en-US" sz="4400" b="0" strike="noStrike" spc="-1" dirty="0">
                <a:solidFill>
                  <a:srgbClr val="000000"/>
                </a:solidFill>
                <a:latin typeface="Arial"/>
                <a:ea typeface="DejaVu Sans"/>
              </a:rPr>
              <a:t>?</a:t>
            </a:r>
            <a:endParaRPr lang="en-US" sz="4400" b="0" strike="noStrike" spc="-1" dirty="0">
              <a:latin typeface="Arial"/>
            </a:endParaRPr>
          </a:p>
        </p:txBody>
      </p:sp>
      <p:sp>
        <p:nvSpPr>
          <p:cNvPr id="4" name="Rectangle 3">
            <a:extLst>
              <a:ext uri="{FF2B5EF4-FFF2-40B4-BE49-F238E27FC236}">
                <a16:creationId xmlns:a16="http://schemas.microsoft.com/office/drawing/2014/main" id="{33F820C9-99B3-40B5-8D0B-372876149552}"/>
              </a:ext>
            </a:extLst>
          </p:cNvPr>
          <p:cNvSpPr/>
          <p:nvPr/>
        </p:nvSpPr>
        <p:spPr>
          <a:xfrm>
            <a:off x="258487" y="1765131"/>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2">
            <a:extLst>
              <a:ext uri="{FF2B5EF4-FFF2-40B4-BE49-F238E27FC236}">
                <a16:creationId xmlns:a16="http://schemas.microsoft.com/office/drawing/2014/main" id="{D6E6F59B-30F1-E749-A61C-6010224D7752}"/>
              </a:ext>
            </a:extLst>
          </p:cNvPr>
          <p:cNvSpPr txBox="1">
            <a:spLocks/>
          </p:cNvSpPr>
          <p:nvPr/>
        </p:nvSpPr>
        <p:spPr>
          <a:xfrm>
            <a:off x="357379" y="2167539"/>
            <a:ext cx="3878956" cy="3597912"/>
          </a:xfrm>
          <a:prstGeom prst="rect">
            <a:avLst/>
          </a:prstGeom>
        </p:spPr>
        <p:txBody>
          <a:bodyPr vert="horz" lIns="75605" tIns="37802" rIns="75605" bIns="3780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Calibri"/>
              </a:rPr>
              <a:t>The project manager is the person who plans an executes the project.</a:t>
            </a:r>
          </a:p>
        </p:txBody>
      </p:sp>
      <p:pic>
        <p:nvPicPr>
          <p:cNvPr id="7" name="Picture 4" descr="Person creating a calendar with adhesive notes on a blackboard">
            <a:extLst>
              <a:ext uri="{FF2B5EF4-FFF2-40B4-BE49-F238E27FC236}">
                <a16:creationId xmlns:a16="http://schemas.microsoft.com/office/drawing/2014/main" id="{0B2BA386-6C11-3C43-8FD4-36B9CC584A70}"/>
              </a:ext>
            </a:extLst>
          </p:cNvPr>
          <p:cNvPicPr>
            <a:picLocks noChangeAspect="1"/>
          </p:cNvPicPr>
          <p:nvPr/>
        </p:nvPicPr>
        <p:blipFill>
          <a:blip r:embed="rId2">
            <a:extLst>
              <a:ext uri="{28A0092B-C50C-407E-A947-70E740481C1C}">
                <a14:useLocalDpi xmlns:a14="http://schemas.microsoft.com/office/drawing/2010/main" val="0"/>
              </a:ext>
            </a:extLst>
          </a:blip>
          <a:srcRect l="16560" r="16560"/>
          <a:stretch/>
        </p:blipFill>
        <p:spPr>
          <a:xfrm>
            <a:off x="4393096" y="-13457"/>
            <a:ext cx="5687529" cy="567054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235632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ustomShape 1"/>
          <p:cNvSpPr/>
          <p:nvPr/>
        </p:nvSpPr>
        <p:spPr>
          <a:xfrm>
            <a:off x="135802" y="226080"/>
            <a:ext cx="9750582"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dirty="0">
                <a:solidFill>
                  <a:srgbClr val="000000"/>
                </a:solidFill>
                <a:latin typeface="Arial"/>
                <a:ea typeface="DejaVu Sans"/>
              </a:rPr>
              <a:t>Why it the Project Manager </a:t>
            </a:r>
            <a:r>
              <a:rPr lang="en-US" sz="4400" spc="-1" dirty="0">
                <a:solidFill>
                  <a:srgbClr val="000000"/>
                </a:solidFill>
                <a:latin typeface="Arial"/>
                <a:ea typeface="DejaVu Sans"/>
              </a:rPr>
              <a:t>I</a:t>
            </a:r>
            <a:r>
              <a:rPr lang="en-US" sz="4400" b="0" strike="noStrike" spc="-1" dirty="0">
                <a:solidFill>
                  <a:srgbClr val="000000"/>
                </a:solidFill>
                <a:latin typeface="Arial"/>
                <a:ea typeface="DejaVu Sans"/>
              </a:rPr>
              <a:t>mportant?</a:t>
            </a:r>
            <a:endParaRPr lang="en-US" sz="4400" b="0" strike="noStrike" spc="-1" dirty="0">
              <a:latin typeface="Arial"/>
            </a:endParaRPr>
          </a:p>
        </p:txBody>
      </p:sp>
      <p:sp>
        <p:nvSpPr>
          <p:cNvPr id="81"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33F820C9-99B3-40B5-8D0B-372876149552}"/>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2">
            <a:extLst>
              <a:ext uri="{FF2B5EF4-FFF2-40B4-BE49-F238E27FC236}">
                <a16:creationId xmlns:a16="http://schemas.microsoft.com/office/drawing/2014/main" id="{8132ECF4-C3C8-E840-A0B0-D2D3EEBDBFC2}"/>
              </a:ext>
            </a:extLst>
          </p:cNvPr>
          <p:cNvSpPr txBox="1">
            <a:spLocks/>
          </p:cNvSpPr>
          <p:nvPr/>
        </p:nvSpPr>
        <p:spPr>
          <a:xfrm>
            <a:off x="693043" y="1509521"/>
            <a:ext cx="8694539" cy="3597912"/>
          </a:xfrm>
          <a:prstGeom prst="rect">
            <a:avLst/>
          </a:prstGeom>
        </p:spPr>
        <p:txBody>
          <a:bodyPr vert="horz" lIns="75605" tIns="37802" rIns="75605" bIns="3780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Calibri"/>
              </a:rPr>
              <a:t>The role of the project manager is important because they lead the project and make sure that everything that needs to be completed is assigned to a team members and is finished.</a:t>
            </a:r>
          </a:p>
        </p:txBody>
      </p:sp>
    </p:spTree>
    <p:extLst>
      <p:ext uri="{BB962C8B-B14F-4D97-AF65-F5344CB8AC3E}">
        <p14:creationId xmlns:p14="http://schemas.microsoft.com/office/powerpoint/2010/main" val="527386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dirty="0">
                <a:solidFill>
                  <a:srgbClr val="000000"/>
                </a:solidFill>
                <a:latin typeface="Arial"/>
                <a:ea typeface="DejaVu Sans"/>
              </a:rPr>
              <a:t>What are the Duties of the Project Manager?</a:t>
            </a:r>
            <a:endParaRPr lang="en-US" sz="4400" b="0" strike="noStrike" spc="-1" dirty="0">
              <a:latin typeface="Arial"/>
            </a:endParaRPr>
          </a:p>
        </p:txBody>
      </p:sp>
      <p:sp>
        <p:nvSpPr>
          <p:cNvPr id="83"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33F820C9-99B3-40B5-8D0B-372876149552}"/>
              </a:ext>
            </a:extLst>
          </p:cNvPr>
          <p:cNvSpPr/>
          <p:nvPr/>
        </p:nvSpPr>
        <p:spPr>
          <a:xfrm>
            <a:off x="445825" y="137773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2">
            <a:extLst>
              <a:ext uri="{FF2B5EF4-FFF2-40B4-BE49-F238E27FC236}">
                <a16:creationId xmlns:a16="http://schemas.microsoft.com/office/drawing/2014/main" id="{90BC519F-3A47-F943-845A-33658D904FF9}"/>
              </a:ext>
            </a:extLst>
          </p:cNvPr>
          <p:cNvSpPr txBox="1">
            <a:spLocks/>
          </p:cNvSpPr>
          <p:nvPr/>
        </p:nvSpPr>
        <p:spPr>
          <a:xfrm>
            <a:off x="693043" y="1509521"/>
            <a:ext cx="8694539" cy="3597912"/>
          </a:xfrm>
          <a:prstGeom prst="rect">
            <a:avLst/>
          </a:prstGeom>
        </p:spPr>
        <p:txBody>
          <a:bodyPr vert="horz" lIns="75605" tIns="37802" rIns="75605" bIns="3780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Calibri"/>
              </a:rPr>
              <a:t>The project manager will:</a:t>
            </a:r>
          </a:p>
          <a:p>
            <a:endParaRPr lang="en-US" dirty="0">
              <a:cs typeface="Calibri"/>
            </a:endParaRPr>
          </a:p>
          <a:p>
            <a:r>
              <a:rPr lang="en-US" dirty="0">
                <a:cs typeface="Calibri"/>
              </a:rPr>
              <a:t>Recruit the team members</a:t>
            </a:r>
          </a:p>
          <a:p>
            <a:r>
              <a:rPr lang="en-US" dirty="0">
                <a:cs typeface="Calibri"/>
              </a:rPr>
              <a:t>Assign tasks</a:t>
            </a:r>
          </a:p>
          <a:p>
            <a:r>
              <a:rPr lang="en-US" dirty="0">
                <a:cs typeface="Calibri"/>
              </a:rPr>
              <a:t>Organize meetings and regularly communicate with team</a:t>
            </a:r>
          </a:p>
          <a:p>
            <a:r>
              <a:rPr lang="en-US" dirty="0">
                <a:cs typeface="Calibri"/>
              </a:rPr>
              <a:t>Record progress on project </a:t>
            </a:r>
          </a:p>
          <a:p>
            <a:endParaRPr lang="en-US" dirty="0">
              <a:cs typeface="Calibri"/>
            </a:endParaRPr>
          </a:p>
        </p:txBody>
      </p:sp>
    </p:spTree>
    <p:extLst>
      <p:ext uri="{BB962C8B-B14F-4D97-AF65-F5344CB8AC3E}">
        <p14:creationId xmlns:p14="http://schemas.microsoft.com/office/powerpoint/2010/main" val="1054247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0" y="226080"/>
            <a:ext cx="10157988"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spc="-1" dirty="0">
                <a:solidFill>
                  <a:srgbClr val="000000"/>
                </a:solidFill>
                <a:latin typeface="Arial"/>
                <a:ea typeface="DejaVu Sans"/>
              </a:rPr>
              <a:t>What is the</a:t>
            </a:r>
            <a:r>
              <a:rPr lang="en-US" sz="4400" b="0" strike="noStrike" spc="-1" dirty="0">
                <a:solidFill>
                  <a:srgbClr val="000000"/>
                </a:solidFill>
                <a:latin typeface="Arial"/>
                <a:ea typeface="DejaVu Sans"/>
              </a:rPr>
              <a:t> Project Manager Responsible for?</a:t>
            </a:r>
            <a:endParaRPr lang="en-US" sz="4400" b="0" strike="noStrike" spc="-1" dirty="0">
              <a:latin typeface="Arial"/>
            </a:endParaRPr>
          </a:p>
        </p:txBody>
      </p:sp>
      <p:sp>
        <p:nvSpPr>
          <p:cNvPr id="85"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33F820C9-99B3-40B5-8D0B-372876149552}"/>
              </a:ext>
            </a:extLst>
          </p:cNvPr>
          <p:cNvSpPr/>
          <p:nvPr/>
        </p:nvSpPr>
        <p:spPr>
          <a:xfrm>
            <a:off x="445825" y="1433572"/>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2">
            <a:extLst>
              <a:ext uri="{FF2B5EF4-FFF2-40B4-BE49-F238E27FC236}">
                <a16:creationId xmlns:a16="http://schemas.microsoft.com/office/drawing/2014/main" id="{577FB50A-4747-764C-89FD-E62A97C78391}"/>
              </a:ext>
            </a:extLst>
          </p:cNvPr>
          <p:cNvSpPr txBox="1">
            <a:spLocks/>
          </p:cNvSpPr>
          <p:nvPr/>
        </p:nvSpPr>
        <p:spPr>
          <a:xfrm>
            <a:off x="693043" y="1509521"/>
            <a:ext cx="8694539" cy="3597912"/>
          </a:xfrm>
          <a:prstGeom prst="rect">
            <a:avLst/>
          </a:prstGeom>
        </p:spPr>
        <p:txBody>
          <a:bodyPr vert="horz" lIns="75605" tIns="37802" rIns="75605" bIns="3780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Calibri"/>
              </a:rPr>
              <a:t>The project manager is responsible for creating a plan of how the project is going to be completed, who is going to be completing each task and when they will be completed by. The project manager also assesses the progress and performance of the project and its team.</a:t>
            </a:r>
          </a:p>
        </p:txBody>
      </p:sp>
    </p:spTree>
    <p:extLst>
      <p:ext uri="{BB962C8B-B14F-4D97-AF65-F5344CB8AC3E}">
        <p14:creationId xmlns:p14="http://schemas.microsoft.com/office/powerpoint/2010/main" val="293275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F820C9-99B3-40B5-8D0B-372876149552}"/>
              </a:ext>
            </a:extLst>
          </p:cNvPr>
          <p:cNvSpPr/>
          <p:nvPr/>
        </p:nvSpPr>
        <p:spPr>
          <a:xfrm>
            <a:off x="445825" y="1433572"/>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2">
            <a:extLst>
              <a:ext uri="{FF2B5EF4-FFF2-40B4-BE49-F238E27FC236}">
                <a16:creationId xmlns:a16="http://schemas.microsoft.com/office/drawing/2014/main" id="{577FB50A-4747-764C-89FD-E62A97C78391}"/>
              </a:ext>
            </a:extLst>
          </p:cNvPr>
          <p:cNvSpPr txBox="1">
            <a:spLocks/>
          </p:cNvSpPr>
          <p:nvPr/>
        </p:nvSpPr>
        <p:spPr>
          <a:xfrm>
            <a:off x="693043" y="1509521"/>
            <a:ext cx="8694539" cy="3597912"/>
          </a:xfrm>
          <a:prstGeom prst="rect">
            <a:avLst/>
          </a:prstGeom>
        </p:spPr>
        <p:txBody>
          <a:bodyPr vert="horz" lIns="75605" tIns="37802" rIns="75605" bIns="3780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endParaRPr lang="en-US">
              <a:cs typeface="Calibri"/>
            </a:endParaRPr>
          </a:p>
        </p:txBody>
      </p:sp>
      <p:graphicFrame>
        <p:nvGraphicFramePr>
          <p:cNvPr id="2" name="TextBox 1">
            <a:extLst>
              <a:ext uri="{FF2B5EF4-FFF2-40B4-BE49-F238E27FC236}">
                <a16:creationId xmlns:a16="http://schemas.microsoft.com/office/drawing/2014/main" id="{FC13E63A-2621-40FE-B293-DE8C359D9536}"/>
              </a:ext>
            </a:extLst>
          </p:cNvPr>
          <p:cNvGraphicFramePr/>
          <p:nvPr/>
        </p:nvGraphicFramePr>
        <p:xfrm>
          <a:off x="694471" y="1068849"/>
          <a:ext cx="8585397" cy="4676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stomShape 1">
            <a:extLst>
              <a:ext uri="{FF2B5EF4-FFF2-40B4-BE49-F238E27FC236}">
                <a16:creationId xmlns:a16="http://schemas.microsoft.com/office/drawing/2014/main" id="{00851D9B-35EE-465B-9562-29DA9BA9E78E}"/>
              </a:ext>
            </a:extLst>
          </p:cNvPr>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spc="-1" dirty="0">
                <a:solidFill>
                  <a:srgbClr val="000000"/>
                </a:solidFill>
                <a:latin typeface="Arial"/>
                <a:ea typeface="DejaVu Sans"/>
              </a:rPr>
              <a:t>What is the Project Manager</a:t>
            </a:r>
            <a:r>
              <a:rPr lang="en-US" sz="4400" b="0" strike="noStrike" spc="-1" dirty="0">
                <a:solidFill>
                  <a:srgbClr val="000000"/>
                </a:solidFill>
                <a:latin typeface="Arial"/>
                <a:ea typeface="DejaVu Sans"/>
              </a:rPr>
              <a:t> Accountable for?</a:t>
            </a:r>
            <a:endParaRPr lang="en-US" sz="4400" b="0" strike="noStrike" spc="-1" dirty="0">
              <a:latin typeface="Arial"/>
            </a:endParaRPr>
          </a:p>
        </p:txBody>
      </p:sp>
    </p:spTree>
    <p:extLst>
      <p:ext uri="{BB962C8B-B14F-4D97-AF65-F5344CB8AC3E}">
        <p14:creationId xmlns:p14="http://schemas.microsoft.com/office/powerpoint/2010/main" val="3413552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F820C9-99B3-40B5-8D0B-372876149552}"/>
              </a:ext>
            </a:extLst>
          </p:cNvPr>
          <p:cNvSpPr/>
          <p:nvPr/>
        </p:nvSpPr>
        <p:spPr>
          <a:xfrm>
            <a:off x="445825" y="1433572"/>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2">
            <a:extLst>
              <a:ext uri="{FF2B5EF4-FFF2-40B4-BE49-F238E27FC236}">
                <a16:creationId xmlns:a16="http://schemas.microsoft.com/office/drawing/2014/main" id="{577FB50A-4747-764C-89FD-E62A97C78391}"/>
              </a:ext>
            </a:extLst>
          </p:cNvPr>
          <p:cNvSpPr txBox="1">
            <a:spLocks/>
          </p:cNvSpPr>
          <p:nvPr/>
        </p:nvSpPr>
        <p:spPr>
          <a:xfrm>
            <a:off x="693043" y="1509521"/>
            <a:ext cx="8694539" cy="3597912"/>
          </a:xfrm>
          <a:prstGeom prst="rect">
            <a:avLst/>
          </a:prstGeom>
        </p:spPr>
        <p:txBody>
          <a:bodyPr vert="horz" lIns="75605" tIns="37802" rIns="75605" bIns="3780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endParaRPr lang="en-US">
              <a:cs typeface="Calibri"/>
            </a:endParaRPr>
          </a:p>
        </p:txBody>
      </p:sp>
      <p:graphicFrame>
        <p:nvGraphicFramePr>
          <p:cNvPr id="2" name="TextBox 1">
            <a:extLst>
              <a:ext uri="{FF2B5EF4-FFF2-40B4-BE49-F238E27FC236}">
                <a16:creationId xmlns:a16="http://schemas.microsoft.com/office/drawing/2014/main" id="{FC13E63A-2621-40FE-B293-DE8C359D9536}"/>
              </a:ext>
            </a:extLst>
          </p:cNvPr>
          <p:cNvGraphicFramePr/>
          <p:nvPr>
            <p:extLst>
              <p:ext uri="{D42A27DB-BD31-4B8C-83A1-F6EECF244321}">
                <p14:modId xmlns:p14="http://schemas.microsoft.com/office/powerpoint/2010/main" val="3782678166"/>
              </p:ext>
            </p:extLst>
          </p:nvPr>
        </p:nvGraphicFramePr>
        <p:xfrm>
          <a:off x="694471" y="1068849"/>
          <a:ext cx="8585397" cy="4676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ustomShape 1">
            <a:extLst>
              <a:ext uri="{FF2B5EF4-FFF2-40B4-BE49-F238E27FC236}">
                <a16:creationId xmlns:a16="http://schemas.microsoft.com/office/drawing/2014/main" id="{8E4028AF-EA80-428E-8761-D80906CC8991}"/>
              </a:ext>
            </a:extLst>
          </p:cNvPr>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spc="-1" dirty="0">
                <a:solidFill>
                  <a:srgbClr val="000000"/>
                </a:solidFill>
                <a:latin typeface="Arial"/>
                <a:ea typeface="DejaVu Sans"/>
              </a:rPr>
              <a:t>What should the </a:t>
            </a:r>
            <a:r>
              <a:rPr lang="en-US" sz="4400" b="0" strike="noStrike" spc="-1" dirty="0">
                <a:solidFill>
                  <a:srgbClr val="000000"/>
                </a:solidFill>
                <a:latin typeface="Arial"/>
                <a:ea typeface="DejaVu Sans"/>
              </a:rPr>
              <a:t>Project Manager be Consulted Regarding?</a:t>
            </a:r>
            <a:endParaRPr lang="en-US" sz="4400" b="0" strike="noStrike" spc="-1" dirty="0">
              <a:latin typeface="Arial"/>
            </a:endParaRPr>
          </a:p>
        </p:txBody>
      </p:sp>
    </p:spTree>
    <p:extLst>
      <p:ext uri="{BB962C8B-B14F-4D97-AF65-F5344CB8AC3E}">
        <p14:creationId xmlns:p14="http://schemas.microsoft.com/office/powerpoint/2010/main" val="4284758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79A6A-D5B1-465A-9BB3-1ACC12EE9283}"/>
              </a:ext>
            </a:extLst>
          </p:cNvPr>
          <p:cNvSpPr>
            <a:spLocks noGrp="1"/>
          </p:cNvSpPr>
          <p:nvPr>
            <p:ph type="title"/>
          </p:nvPr>
        </p:nvSpPr>
        <p:spPr/>
        <p:txBody>
          <a:bodyPr>
            <a:normAutofit/>
          </a:bodyPr>
          <a:lstStyle/>
          <a:p>
            <a:pPr algn="ctr"/>
            <a:r>
              <a:rPr lang="en-US" sz="4400" dirty="0">
                <a:latin typeface="Arial" panose="020B0604020202020204" pitchFamily="34" charset="0"/>
                <a:cs typeface="Arial" panose="020B0604020202020204" pitchFamily="34" charset="0"/>
              </a:rPr>
              <a:t>Common Project Roles</a:t>
            </a:r>
          </a:p>
        </p:txBody>
      </p:sp>
      <p:sp>
        <p:nvSpPr>
          <p:cNvPr id="3" name="Content Placeholder 2">
            <a:extLst>
              <a:ext uri="{FF2B5EF4-FFF2-40B4-BE49-F238E27FC236}">
                <a16:creationId xmlns:a16="http://schemas.microsoft.com/office/drawing/2014/main" id="{6E1B52B1-F1FC-408F-99FD-380109723AB4}"/>
              </a:ext>
            </a:extLst>
          </p:cNvPr>
          <p:cNvSpPr>
            <a:spLocks noGrp="1"/>
          </p:cNvSpPr>
          <p:nvPr>
            <p:ph idx="1"/>
          </p:nvPr>
        </p:nvSpPr>
        <p:spPr/>
        <p:txBody>
          <a:bodyPr vert="horz" lIns="75605" tIns="37802" rIns="75605" bIns="37802" rtlCol="0" anchor="t">
            <a:normAutofit/>
          </a:bodyPr>
          <a:lstStyle/>
          <a:p>
            <a:pPr marL="188595" indent="-188595"/>
            <a:r>
              <a:rPr lang="en-US" sz="2800" b="1" dirty="0">
                <a:ea typeface="+mn-lt"/>
                <a:cs typeface="+mn-lt"/>
              </a:rPr>
              <a:t>Project Sponsor</a:t>
            </a:r>
            <a:endParaRPr lang="en-US" sz="2800" dirty="0">
              <a:cs typeface="Calibri" panose="020F0502020204030204"/>
            </a:endParaRPr>
          </a:p>
          <a:p>
            <a:pPr marL="188595" indent="-188595"/>
            <a:r>
              <a:rPr lang="en-US" sz="2800" dirty="0">
                <a:ea typeface="+mn-lt"/>
                <a:cs typeface="+mn-lt"/>
              </a:rPr>
              <a:t>Project Owner</a:t>
            </a:r>
            <a:endParaRPr lang="en-US" sz="2800" dirty="0">
              <a:cs typeface="Calibri" panose="020F0502020204030204"/>
            </a:endParaRPr>
          </a:p>
          <a:p>
            <a:pPr marL="188595" indent="-188595"/>
            <a:r>
              <a:rPr lang="en-US" sz="2800" dirty="0">
                <a:ea typeface="+mn-lt"/>
                <a:cs typeface="+mn-lt"/>
              </a:rPr>
              <a:t>Project Manager</a:t>
            </a:r>
            <a:endParaRPr lang="en-US" sz="2800" dirty="0">
              <a:cs typeface="Calibri" panose="020F0502020204030204"/>
            </a:endParaRPr>
          </a:p>
          <a:p>
            <a:pPr marL="188595" indent="-188595"/>
            <a:r>
              <a:rPr lang="en-US" sz="2800" dirty="0">
                <a:ea typeface="+mn-lt"/>
                <a:cs typeface="+mn-lt"/>
              </a:rPr>
              <a:t>Team Member</a:t>
            </a:r>
            <a:endParaRPr lang="en-US" sz="2800" dirty="0">
              <a:cs typeface="Calibri"/>
            </a:endParaRPr>
          </a:p>
          <a:p>
            <a:endParaRPr lang="en-US" sz="2800" dirty="0">
              <a:cs typeface="Calibri"/>
            </a:endParaRPr>
          </a:p>
        </p:txBody>
      </p:sp>
      <p:sp>
        <p:nvSpPr>
          <p:cNvPr id="4" name="Rectangle 3">
            <a:extLst>
              <a:ext uri="{FF2B5EF4-FFF2-40B4-BE49-F238E27FC236}">
                <a16:creationId xmlns:a16="http://schemas.microsoft.com/office/drawing/2014/main" id="{AC9B1EDD-EB91-450E-8DB0-947968CD0D57}"/>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5" name="Group 4">
            <a:extLst>
              <a:ext uri="{FF2B5EF4-FFF2-40B4-BE49-F238E27FC236}">
                <a16:creationId xmlns:a16="http://schemas.microsoft.com/office/drawing/2014/main" id="{B5C71A92-30E8-164E-B23F-8D7B4A5CF760}"/>
              </a:ext>
            </a:extLst>
          </p:cNvPr>
          <p:cNvGrpSpPr/>
          <p:nvPr/>
        </p:nvGrpSpPr>
        <p:grpSpPr>
          <a:xfrm>
            <a:off x="6983315" y="1201633"/>
            <a:ext cx="1762333" cy="1514760"/>
            <a:chOff x="4919125" y="1638678"/>
            <a:chExt cx="2070150" cy="1765425"/>
          </a:xfrm>
        </p:grpSpPr>
        <p:sp>
          <p:nvSpPr>
            <p:cNvPr id="6" name="Rectangle 5">
              <a:extLst>
                <a:ext uri="{FF2B5EF4-FFF2-40B4-BE49-F238E27FC236}">
                  <a16:creationId xmlns:a16="http://schemas.microsoft.com/office/drawing/2014/main" id="{716D57DB-76F4-8944-B98E-E407B211D656}"/>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7" name="Oval 6">
              <a:extLst>
                <a:ext uri="{FF2B5EF4-FFF2-40B4-BE49-F238E27FC236}">
                  <a16:creationId xmlns:a16="http://schemas.microsoft.com/office/drawing/2014/main" id="{3C8C0346-6B5B-E144-8FC8-9344691E603D}"/>
                </a:ext>
              </a:extLst>
            </p:cNvPr>
            <p:cNvSpPr/>
            <p:nvPr/>
          </p:nvSpPr>
          <p:spPr>
            <a:xfrm>
              <a:off x="5477346" y="1638678"/>
              <a:ext cx="660904" cy="660902"/>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783361B-A0C8-6744-983F-69ACD8F5F0EF}"/>
                </a:ext>
              </a:extLst>
            </p:cNvPr>
            <p:cNvSpPr/>
            <p:nvPr/>
          </p:nvSpPr>
          <p:spPr>
            <a:xfrm>
              <a:off x="5282696" y="2299408"/>
              <a:ext cx="1050203" cy="1004936"/>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C81E0C2-78D9-DB44-8D6E-FE400DA14E12}"/>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337F57E2-239C-7649-A6AC-CCE10EF0D5CE}"/>
              </a:ext>
            </a:extLst>
          </p:cNvPr>
          <p:cNvGrpSpPr/>
          <p:nvPr/>
        </p:nvGrpSpPr>
        <p:grpSpPr>
          <a:xfrm>
            <a:off x="7029755" y="2233699"/>
            <a:ext cx="1762333" cy="1514760"/>
            <a:chOff x="4919125" y="1638678"/>
            <a:chExt cx="2070150" cy="1765425"/>
          </a:xfrm>
        </p:grpSpPr>
        <p:sp>
          <p:nvSpPr>
            <p:cNvPr id="11" name="Rectangle 10">
              <a:extLst>
                <a:ext uri="{FF2B5EF4-FFF2-40B4-BE49-F238E27FC236}">
                  <a16:creationId xmlns:a16="http://schemas.microsoft.com/office/drawing/2014/main" id="{7039907A-FE03-D14F-9374-6E54EB22BFA0}"/>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12" name="Oval 11">
              <a:extLst>
                <a:ext uri="{FF2B5EF4-FFF2-40B4-BE49-F238E27FC236}">
                  <a16:creationId xmlns:a16="http://schemas.microsoft.com/office/drawing/2014/main" id="{74B52E34-45AB-7847-8ED8-BEB89D40C175}"/>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FB03A86-94FB-544B-B05A-1BF6841C0AD3}"/>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E1939C3-704E-8640-9B48-63138C3DBC49}"/>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5F39955-EE28-E246-AFE6-50E0053C9053}"/>
              </a:ext>
            </a:extLst>
          </p:cNvPr>
          <p:cNvGrpSpPr/>
          <p:nvPr/>
        </p:nvGrpSpPr>
        <p:grpSpPr>
          <a:xfrm>
            <a:off x="7041830" y="3315902"/>
            <a:ext cx="1762333" cy="1514760"/>
            <a:chOff x="4919125" y="1638678"/>
            <a:chExt cx="2070150" cy="1765425"/>
          </a:xfrm>
        </p:grpSpPr>
        <p:sp>
          <p:nvSpPr>
            <p:cNvPr id="16" name="Rectangle 15">
              <a:extLst>
                <a:ext uri="{FF2B5EF4-FFF2-40B4-BE49-F238E27FC236}">
                  <a16:creationId xmlns:a16="http://schemas.microsoft.com/office/drawing/2014/main" id="{9ACC28B6-3D98-FD47-86B7-6CB5700426AF}"/>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17" name="Oval 16">
              <a:extLst>
                <a:ext uri="{FF2B5EF4-FFF2-40B4-BE49-F238E27FC236}">
                  <a16:creationId xmlns:a16="http://schemas.microsoft.com/office/drawing/2014/main" id="{CFA9364B-7C03-C944-89D1-9A3F410149A7}"/>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88AFF51-5B0A-7541-B742-99F45F120F35}"/>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F36273-B4C8-5F47-8FB4-6EEF8B4FE69B}"/>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A0B75A11-FACC-CA46-A35E-1F73B580F231}"/>
              </a:ext>
            </a:extLst>
          </p:cNvPr>
          <p:cNvSpPr txBox="1"/>
          <p:nvPr/>
        </p:nvSpPr>
        <p:spPr>
          <a:xfrm>
            <a:off x="7266000" y="1873600"/>
            <a:ext cx="960519" cy="369332"/>
          </a:xfrm>
          <a:prstGeom prst="rect">
            <a:avLst/>
          </a:prstGeom>
          <a:noFill/>
        </p:spPr>
        <p:txBody>
          <a:bodyPr wrap="none" rtlCol="0">
            <a:spAutoFit/>
          </a:bodyPr>
          <a:lstStyle/>
          <a:p>
            <a:r>
              <a:rPr lang="en-US" b="1" dirty="0">
                <a:solidFill>
                  <a:schemeClr val="accent1">
                    <a:lumMod val="75000"/>
                  </a:schemeClr>
                </a:solidFill>
              </a:rPr>
              <a:t>Sponsor</a:t>
            </a:r>
          </a:p>
        </p:txBody>
      </p:sp>
      <p:sp>
        <p:nvSpPr>
          <p:cNvPr id="21" name="TextBox 20">
            <a:extLst>
              <a:ext uri="{FF2B5EF4-FFF2-40B4-BE49-F238E27FC236}">
                <a16:creationId xmlns:a16="http://schemas.microsoft.com/office/drawing/2014/main" id="{D9881168-BBBA-7B48-A9B5-E6958571703E}"/>
              </a:ext>
            </a:extLst>
          </p:cNvPr>
          <p:cNvSpPr txBox="1"/>
          <p:nvPr/>
        </p:nvSpPr>
        <p:spPr>
          <a:xfrm>
            <a:off x="7376559" y="2929431"/>
            <a:ext cx="819455" cy="369332"/>
          </a:xfrm>
          <a:prstGeom prst="rect">
            <a:avLst/>
          </a:prstGeom>
          <a:noFill/>
        </p:spPr>
        <p:txBody>
          <a:bodyPr wrap="none" rtlCol="0">
            <a:spAutoFit/>
          </a:bodyPr>
          <a:lstStyle/>
          <a:p>
            <a:r>
              <a:rPr lang="en-US" dirty="0">
                <a:solidFill>
                  <a:schemeClr val="accent1">
                    <a:lumMod val="75000"/>
                  </a:schemeClr>
                </a:solidFill>
              </a:rPr>
              <a:t>Owner</a:t>
            </a:r>
          </a:p>
        </p:txBody>
      </p:sp>
      <p:grpSp>
        <p:nvGrpSpPr>
          <p:cNvPr id="22" name="Group 21">
            <a:extLst>
              <a:ext uri="{FF2B5EF4-FFF2-40B4-BE49-F238E27FC236}">
                <a16:creationId xmlns:a16="http://schemas.microsoft.com/office/drawing/2014/main" id="{92F069D4-669C-774B-A2CC-8D83CECE8DFE}"/>
              </a:ext>
            </a:extLst>
          </p:cNvPr>
          <p:cNvGrpSpPr/>
          <p:nvPr/>
        </p:nvGrpSpPr>
        <p:grpSpPr>
          <a:xfrm>
            <a:off x="6102148" y="4409513"/>
            <a:ext cx="3571107" cy="1534355"/>
            <a:chOff x="6102148" y="4635846"/>
            <a:chExt cx="3571107" cy="1534355"/>
          </a:xfrm>
        </p:grpSpPr>
        <p:grpSp>
          <p:nvGrpSpPr>
            <p:cNvPr id="23" name="Group 22">
              <a:extLst>
                <a:ext uri="{FF2B5EF4-FFF2-40B4-BE49-F238E27FC236}">
                  <a16:creationId xmlns:a16="http://schemas.microsoft.com/office/drawing/2014/main" id="{7CFC6C66-C713-7A40-8F54-58A4595AF3AC}"/>
                </a:ext>
              </a:extLst>
            </p:cNvPr>
            <p:cNvGrpSpPr/>
            <p:nvPr/>
          </p:nvGrpSpPr>
          <p:grpSpPr>
            <a:xfrm>
              <a:off x="6102148" y="4655441"/>
              <a:ext cx="1762333" cy="1514760"/>
              <a:chOff x="4919125" y="1638678"/>
              <a:chExt cx="2070150" cy="1765425"/>
            </a:xfrm>
          </p:grpSpPr>
          <p:sp>
            <p:nvSpPr>
              <p:cNvPr id="36" name="Rectangle 35">
                <a:extLst>
                  <a:ext uri="{FF2B5EF4-FFF2-40B4-BE49-F238E27FC236}">
                    <a16:creationId xmlns:a16="http://schemas.microsoft.com/office/drawing/2014/main" id="{9B4D88E0-9523-D149-92EA-CFF03E17C82F}"/>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37" name="Oval 36">
                <a:extLst>
                  <a:ext uri="{FF2B5EF4-FFF2-40B4-BE49-F238E27FC236}">
                    <a16:creationId xmlns:a16="http://schemas.microsoft.com/office/drawing/2014/main" id="{F31366AD-2E24-0C4C-8985-F82E8C99542B}"/>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97A9AD2-BF91-424B-B272-BD9B7F15E6C8}"/>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E642664-910C-E74B-8498-D7BFB7FBBB5F}"/>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CC451286-82F2-104A-A954-4D41BC9560B1}"/>
                </a:ext>
              </a:extLst>
            </p:cNvPr>
            <p:cNvGrpSpPr/>
            <p:nvPr/>
          </p:nvGrpSpPr>
          <p:grpSpPr>
            <a:xfrm>
              <a:off x="7472279" y="4655441"/>
              <a:ext cx="1762333" cy="1514760"/>
              <a:chOff x="4919125" y="1638678"/>
              <a:chExt cx="2070150" cy="1765425"/>
            </a:xfrm>
          </p:grpSpPr>
          <p:sp>
            <p:nvSpPr>
              <p:cNvPr id="32" name="Rectangle 31">
                <a:extLst>
                  <a:ext uri="{FF2B5EF4-FFF2-40B4-BE49-F238E27FC236}">
                    <a16:creationId xmlns:a16="http://schemas.microsoft.com/office/drawing/2014/main" id="{FF7CFF66-99F8-874D-9F7C-0327C0A7CE80}"/>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33" name="Oval 32">
                <a:extLst>
                  <a:ext uri="{FF2B5EF4-FFF2-40B4-BE49-F238E27FC236}">
                    <a16:creationId xmlns:a16="http://schemas.microsoft.com/office/drawing/2014/main" id="{74220F6F-709C-D246-AF4C-7C4C00A07C6A}"/>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1FD44DC-658D-954B-95CE-5F6986980C68}"/>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AF5123F-1383-C34B-8128-780325A9E540}"/>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B9017AAE-B6F6-A240-BED8-4D88652C9F60}"/>
                </a:ext>
              </a:extLst>
            </p:cNvPr>
            <p:cNvGrpSpPr/>
            <p:nvPr/>
          </p:nvGrpSpPr>
          <p:grpSpPr>
            <a:xfrm>
              <a:off x="6341846" y="4635846"/>
              <a:ext cx="1762333" cy="1486666"/>
              <a:chOff x="5477602" y="4033504"/>
              <a:chExt cx="1762333" cy="1486666"/>
            </a:xfrm>
          </p:grpSpPr>
          <p:sp>
            <p:nvSpPr>
              <p:cNvPr id="29" name="Oval 28">
                <a:extLst>
                  <a:ext uri="{FF2B5EF4-FFF2-40B4-BE49-F238E27FC236}">
                    <a16:creationId xmlns:a16="http://schemas.microsoft.com/office/drawing/2014/main" id="{43DECEB7-8D6C-E048-A6B7-E6188BCE4C77}"/>
                  </a:ext>
                </a:extLst>
              </p:cNvPr>
              <p:cNvSpPr/>
              <p:nvPr/>
            </p:nvSpPr>
            <p:spPr>
              <a:xfrm>
                <a:off x="6369377" y="4033504"/>
                <a:ext cx="613937" cy="58665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88D047C-E705-1F4B-9F41-2D24789367B9}"/>
                  </a:ext>
                </a:extLst>
              </p:cNvPr>
              <p:cNvSpPr/>
              <p:nvPr/>
            </p:nvSpPr>
            <p:spPr>
              <a:xfrm>
                <a:off x="6235761" y="4613043"/>
                <a:ext cx="881167" cy="75194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E77DE0D-A8D2-024E-8633-84A044863670}"/>
                  </a:ext>
                </a:extLst>
              </p:cNvPr>
              <p:cNvSpPr/>
              <p:nvPr/>
            </p:nvSpPr>
            <p:spPr>
              <a:xfrm>
                <a:off x="5477602" y="4937570"/>
                <a:ext cx="1762333" cy="58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Oval 25">
              <a:extLst>
                <a:ext uri="{FF2B5EF4-FFF2-40B4-BE49-F238E27FC236}">
                  <a16:creationId xmlns:a16="http://schemas.microsoft.com/office/drawing/2014/main" id="{FF85C747-1A09-294A-9669-AB5292F75244}"/>
                </a:ext>
              </a:extLst>
            </p:cNvPr>
            <p:cNvSpPr/>
            <p:nvPr/>
          </p:nvSpPr>
          <p:spPr>
            <a:xfrm>
              <a:off x="8584100" y="4635846"/>
              <a:ext cx="613937" cy="58665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1071782-9198-614B-B31B-09B5889188F8}"/>
                </a:ext>
              </a:extLst>
            </p:cNvPr>
            <p:cNvSpPr/>
            <p:nvPr/>
          </p:nvSpPr>
          <p:spPr>
            <a:xfrm>
              <a:off x="8450484" y="5215385"/>
              <a:ext cx="881167" cy="75194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F41AC5C-9CD6-754D-96FD-42D734372381}"/>
                </a:ext>
              </a:extLst>
            </p:cNvPr>
            <p:cNvSpPr/>
            <p:nvPr/>
          </p:nvSpPr>
          <p:spPr>
            <a:xfrm>
              <a:off x="7910922" y="5587600"/>
              <a:ext cx="1762333" cy="523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48E0E34F-3F6B-DE48-A870-7BA2DB326CCB}"/>
              </a:ext>
            </a:extLst>
          </p:cNvPr>
          <p:cNvSpPr txBox="1"/>
          <p:nvPr/>
        </p:nvSpPr>
        <p:spPr>
          <a:xfrm>
            <a:off x="7294237" y="4055949"/>
            <a:ext cx="1027525" cy="369332"/>
          </a:xfrm>
          <a:prstGeom prst="rect">
            <a:avLst/>
          </a:prstGeom>
          <a:noFill/>
        </p:spPr>
        <p:txBody>
          <a:bodyPr wrap="none" rtlCol="0">
            <a:spAutoFit/>
          </a:bodyPr>
          <a:lstStyle/>
          <a:p>
            <a:r>
              <a:rPr lang="en-US" dirty="0">
                <a:solidFill>
                  <a:schemeClr val="accent1">
                    <a:lumMod val="75000"/>
                  </a:schemeClr>
                </a:solidFill>
              </a:rPr>
              <a:t>Manager</a:t>
            </a:r>
          </a:p>
        </p:txBody>
      </p:sp>
      <p:sp>
        <p:nvSpPr>
          <p:cNvPr id="41" name="TextBox 40">
            <a:extLst>
              <a:ext uri="{FF2B5EF4-FFF2-40B4-BE49-F238E27FC236}">
                <a16:creationId xmlns:a16="http://schemas.microsoft.com/office/drawing/2014/main" id="{DC05E400-ED2A-9C4F-AD2A-A9A5873E8C7E}"/>
              </a:ext>
            </a:extLst>
          </p:cNvPr>
          <p:cNvSpPr txBox="1"/>
          <p:nvPr/>
        </p:nvSpPr>
        <p:spPr>
          <a:xfrm>
            <a:off x="7091049" y="5306738"/>
            <a:ext cx="1639744" cy="369332"/>
          </a:xfrm>
          <a:prstGeom prst="rect">
            <a:avLst/>
          </a:prstGeom>
          <a:noFill/>
        </p:spPr>
        <p:txBody>
          <a:bodyPr wrap="none" rtlCol="0">
            <a:spAutoFit/>
          </a:bodyPr>
          <a:lstStyle/>
          <a:p>
            <a:r>
              <a:rPr lang="en-US" dirty="0">
                <a:solidFill>
                  <a:schemeClr val="accent1">
                    <a:lumMod val="75000"/>
                  </a:schemeClr>
                </a:solidFill>
              </a:rPr>
              <a:t>Team Members</a:t>
            </a:r>
          </a:p>
        </p:txBody>
      </p:sp>
    </p:spTree>
    <p:extLst>
      <p:ext uri="{BB962C8B-B14F-4D97-AF65-F5344CB8AC3E}">
        <p14:creationId xmlns:p14="http://schemas.microsoft.com/office/powerpoint/2010/main" val="511831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F820C9-99B3-40B5-8D0B-372876149552}"/>
              </a:ext>
            </a:extLst>
          </p:cNvPr>
          <p:cNvSpPr/>
          <p:nvPr/>
        </p:nvSpPr>
        <p:spPr>
          <a:xfrm>
            <a:off x="445825" y="1433572"/>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2">
            <a:extLst>
              <a:ext uri="{FF2B5EF4-FFF2-40B4-BE49-F238E27FC236}">
                <a16:creationId xmlns:a16="http://schemas.microsoft.com/office/drawing/2014/main" id="{577FB50A-4747-764C-89FD-E62A97C78391}"/>
              </a:ext>
            </a:extLst>
          </p:cNvPr>
          <p:cNvSpPr txBox="1">
            <a:spLocks/>
          </p:cNvSpPr>
          <p:nvPr/>
        </p:nvSpPr>
        <p:spPr>
          <a:xfrm>
            <a:off x="693043" y="1509521"/>
            <a:ext cx="8694539" cy="3597912"/>
          </a:xfrm>
          <a:prstGeom prst="rect">
            <a:avLst/>
          </a:prstGeom>
        </p:spPr>
        <p:txBody>
          <a:bodyPr vert="horz" lIns="75605" tIns="37802" rIns="75605" bIns="3780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endParaRPr lang="en-US">
              <a:cs typeface="Calibri"/>
            </a:endParaRPr>
          </a:p>
        </p:txBody>
      </p:sp>
      <p:graphicFrame>
        <p:nvGraphicFramePr>
          <p:cNvPr id="2" name="TextBox 1">
            <a:extLst>
              <a:ext uri="{FF2B5EF4-FFF2-40B4-BE49-F238E27FC236}">
                <a16:creationId xmlns:a16="http://schemas.microsoft.com/office/drawing/2014/main" id="{FC13E63A-2621-40FE-B293-DE8C359D9536}"/>
              </a:ext>
            </a:extLst>
          </p:cNvPr>
          <p:cNvGraphicFramePr/>
          <p:nvPr/>
        </p:nvGraphicFramePr>
        <p:xfrm>
          <a:off x="694471" y="1068849"/>
          <a:ext cx="8585397" cy="4676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1" name="CustomShape 1">
            <a:extLst>
              <a:ext uri="{FF2B5EF4-FFF2-40B4-BE49-F238E27FC236}">
                <a16:creationId xmlns:a16="http://schemas.microsoft.com/office/drawing/2014/main" id="{6B4088E6-346F-4B8D-8626-4BB0447C37A9}"/>
              </a:ext>
            </a:extLst>
          </p:cNvPr>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r>
              <a:rPr lang="en-US" sz="4400" spc="-1" dirty="0">
                <a:solidFill>
                  <a:srgbClr val="000000"/>
                </a:solidFill>
                <a:latin typeface="Arial"/>
                <a:ea typeface="DejaVu Sans"/>
              </a:rPr>
              <a:t>What should the </a:t>
            </a:r>
            <a:r>
              <a:rPr lang="en-US" sz="4400" b="0" strike="noStrike" spc="-1" dirty="0">
                <a:solidFill>
                  <a:srgbClr val="000000"/>
                </a:solidFill>
                <a:latin typeface="Arial"/>
                <a:ea typeface="DejaVu Sans"/>
              </a:rPr>
              <a:t>Project Manager </a:t>
            </a:r>
            <a:r>
              <a:rPr lang="en-US" sz="4400" b="0" strike="noStrike" spc="-1">
                <a:solidFill>
                  <a:srgbClr val="000000"/>
                </a:solidFill>
                <a:latin typeface="Arial"/>
                <a:ea typeface="DejaVu Sans"/>
              </a:rPr>
              <a:t>be </a:t>
            </a:r>
            <a:r>
              <a:rPr lang="en-US" sz="4400" spc="-1">
                <a:solidFill>
                  <a:srgbClr val="000000"/>
                </a:solidFill>
                <a:latin typeface="Arial"/>
                <a:ea typeface="DejaVu Sans"/>
              </a:rPr>
              <a:t>Informed</a:t>
            </a:r>
            <a:r>
              <a:rPr lang="en-US" sz="4400" b="0" strike="noStrike" spc="-1">
                <a:solidFill>
                  <a:srgbClr val="000000"/>
                </a:solidFill>
                <a:latin typeface="Arial"/>
                <a:ea typeface="DejaVu Sans"/>
              </a:rPr>
              <a:t> </a:t>
            </a:r>
            <a:r>
              <a:rPr lang="en-US" sz="4400" spc="-1">
                <a:solidFill>
                  <a:srgbClr val="000000"/>
                </a:solidFill>
                <a:latin typeface="Arial"/>
                <a:ea typeface="DejaVu Sans"/>
              </a:rPr>
              <a:t>about</a:t>
            </a:r>
            <a:r>
              <a:rPr lang="en-US" sz="4400" b="0" strike="noStrike" spc="-1">
                <a:solidFill>
                  <a:srgbClr val="000000"/>
                </a:solidFill>
                <a:latin typeface="Arial"/>
                <a:ea typeface="DejaVu Sans"/>
              </a:rPr>
              <a:t>?</a:t>
            </a:r>
            <a:endParaRPr lang="en-US" sz="4400" b="0" strike="noStrike" spc="-1">
              <a:latin typeface="Arial"/>
            </a:endParaRPr>
          </a:p>
        </p:txBody>
      </p:sp>
    </p:spTree>
    <p:extLst>
      <p:ext uri="{BB962C8B-B14F-4D97-AF65-F5344CB8AC3E}">
        <p14:creationId xmlns:p14="http://schemas.microsoft.com/office/powerpoint/2010/main" val="2400015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562175" y="-160826"/>
            <a:ext cx="9070920" cy="1249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endParaRPr lang="en-US" sz="4400" b="0" strike="noStrike" spc="-1" dirty="0">
              <a:latin typeface="Arial"/>
            </a:endParaRPr>
          </a:p>
        </p:txBody>
      </p:sp>
      <p:sp>
        <p:nvSpPr>
          <p:cNvPr id="85" name="CustomShape 2"/>
          <p:cNvSpPr/>
          <p:nvPr/>
        </p:nvSpPr>
        <p:spPr>
          <a:xfrm>
            <a:off x="549421" y="1480804"/>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3" name="TextBox 2">
            <a:extLst>
              <a:ext uri="{FF2B5EF4-FFF2-40B4-BE49-F238E27FC236}">
                <a16:creationId xmlns:a16="http://schemas.microsoft.com/office/drawing/2014/main" id="{E6C82599-51E9-424F-BDE1-B442A4F21349}"/>
              </a:ext>
            </a:extLst>
          </p:cNvPr>
          <p:cNvSpPr txBox="1"/>
          <p:nvPr/>
        </p:nvSpPr>
        <p:spPr>
          <a:xfrm>
            <a:off x="447460" y="1457411"/>
            <a:ext cx="94320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2" name="TextBox 21">
            <a:extLst>
              <a:ext uri="{FF2B5EF4-FFF2-40B4-BE49-F238E27FC236}">
                <a16:creationId xmlns:a16="http://schemas.microsoft.com/office/drawing/2014/main" id="{D1232769-C5E8-4ACC-B44A-C45E3A1308BC}"/>
              </a:ext>
            </a:extLst>
          </p:cNvPr>
          <p:cNvSpPr txBox="1"/>
          <p:nvPr/>
        </p:nvSpPr>
        <p:spPr>
          <a:xfrm>
            <a:off x="562175" y="5817546"/>
            <a:ext cx="5432974" cy="461665"/>
          </a:xfrm>
          <a:prstGeom prst="rect">
            <a:avLst/>
          </a:prstGeom>
          <a:noFill/>
        </p:spPr>
        <p:txBody>
          <a:bodyPr wrap="square" rtlCol="0">
            <a:spAutoFit/>
          </a:bodyPr>
          <a:lstStyle/>
          <a:p>
            <a:r>
              <a:rPr lang="en-US" sz="2400" dirty="0"/>
              <a:t>KPIs are tracked regularly.</a:t>
            </a:r>
          </a:p>
        </p:txBody>
      </p:sp>
      <p:grpSp>
        <p:nvGrpSpPr>
          <p:cNvPr id="5" name="Group 4">
            <a:extLst>
              <a:ext uri="{FF2B5EF4-FFF2-40B4-BE49-F238E27FC236}">
                <a16:creationId xmlns:a16="http://schemas.microsoft.com/office/drawing/2014/main" id="{5D89EB9A-C1DB-46C2-A8CF-210B3D976A8E}"/>
              </a:ext>
            </a:extLst>
          </p:cNvPr>
          <p:cNvGrpSpPr/>
          <p:nvPr/>
        </p:nvGrpSpPr>
        <p:grpSpPr>
          <a:xfrm>
            <a:off x="948162" y="1743838"/>
            <a:ext cx="8669584" cy="3710924"/>
            <a:chOff x="1352225" y="1759787"/>
            <a:chExt cx="8669584" cy="3710924"/>
          </a:xfrm>
        </p:grpSpPr>
        <p:grpSp>
          <p:nvGrpSpPr>
            <p:cNvPr id="29" name="Group 28">
              <a:extLst>
                <a:ext uri="{FF2B5EF4-FFF2-40B4-BE49-F238E27FC236}">
                  <a16:creationId xmlns:a16="http://schemas.microsoft.com/office/drawing/2014/main" id="{975F2147-5775-466E-BC48-C1FEC7202B80}"/>
                </a:ext>
              </a:extLst>
            </p:cNvPr>
            <p:cNvGrpSpPr/>
            <p:nvPr/>
          </p:nvGrpSpPr>
          <p:grpSpPr>
            <a:xfrm>
              <a:off x="1352225" y="1888971"/>
              <a:ext cx="8669584" cy="3581740"/>
              <a:chOff x="1097154" y="1686034"/>
              <a:chExt cx="9365969" cy="3820485"/>
            </a:xfrm>
          </p:grpSpPr>
          <p:grpSp>
            <p:nvGrpSpPr>
              <p:cNvPr id="30" name="Group 29">
                <a:extLst>
                  <a:ext uri="{FF2B5EF4-FFF2-40B4-BE49-F238E27FC236}">
                    <a16:creationId xmlns:a16="http://schemas.microsoft.com/office/drawing/2014/main" id="{05CFA769-4E66-4845-AB8C-2DC7582DF3FF}"/>
                  </a:ext>
                </a:extLst>
              </p:cNvPr>
              <p:cNvGrpSpPr/>
              <p:nvPr/>
            </p:nvGrpSpPr>
            <p:grpSpPr>
              <a:xfrm>
                <a:off x="1097154" y="1686034"/>
                <a:ext cx="9365969" cy="3522070"/>
                <a:chOff x="1444485" y="1685035"/>
                <a:chExt cx="8481281" cy="2976531"/>
              </a:xfrm>
            </p:grpSpPr>
            <p:pic>
              <p:nvPicPr>
                <p:cNvPr id="33" name="Picture 32">
                  <a:extLst>
                    <a:ext uri="{FF2B5EF4-FFF2-40B4-BE49-F238E27FC236}">
                      <a16:creationId xmlns:a16="http://schemas.microsoft.com/office/drawing/2014/main" id="{7DF2618B-44DA-4C59-957E-FCCE40ACCAF8}"/>
                    </a:ext>
                  </a:extLst>
                </p:cNvPr>
                <p:cNvPicPr>
                  <a:picLocks noChangeAspect="1"/>
                </p:cNvPicPr>
                <p:nvPr/>
              </p:nvPicPr>
              <p:blipFill>
                <a:blip r:embed="rId3"/>
                <a:stretch>
                  <a:fillRect/>
                </a:stretch>
              </p:blipFill>
              <p:spPr>
                <a:xfrm>
                  <a:off x="1444485" y="1685035"/>
                  <a:ext cx="8481281" cy="2976531"/>
                </a:xfrm>
                <a:prstGeom prst="rect">
                  <a:avLst/>
                </a:prstGeom>
              </p:spPr>
            </p:pic>
            <p:sp>
              <p:nvSpPr>
                <p:cNvPr id="34" name="TextBox 33">
                  <a:extLst>
                    <a:ext uri="{FF2B5EF4-FFF2-40B4-BE49-F238E27FC236}">
                      <a16:creationId xmlns:a16="http://schemas.microsoft.com/office/drawing/2014/main" id="{562CD116-CBDA-4CFE-B480-CA6D6831A79F}"/>
                    </a:ext>
                  </a:extLst>
                </p:cNvPr>
                <p:cNvSpPr txBox="1"/>
                <p:nvPr/>
              </p:nvSpPr>
              <p:spPr>
                <a:xfrm>
                  <a:off x="3322521" y="2307282"/>
                  <a:ext cx="795131" cy="276999"/>
                </a:xfrm>
                <a:prstGeom prst="rect">
                  <a:avLst/>
                </a:prstGeom>
                <a:noFill/>
              </p:spPr>
              <p:txBody>
                <a:bodyPr wrap="square" rtlCol="0">
                  <a:spAutoFit/>
                </a:bodyPr>
                <a:lstStyle/>
                <a:p>
                  <a:r>
                    <a:rPr lang="en-US" sz="1200" dirty="0"/>
                    <a:t>Initiation</a:t>
                  </a:r>
                </a:p>
              </p:txBody>
            </p:sp>
            <p:sp>
              <p:nvSpPr>
                <p:cNvPr id="35" name="TextBox 34">
                  <a:extLst>
                    <a:ext uri="{FF2B5EF4-FFF2-40B4-BE49-F238E27FC236}">
                      <a16:creationId xmlns:a16="http://schemas.microsoft.com/office/drawing/2014/main" id="{00DF0894-545C-4263-ACC1-E5C6A350CEFB}"/>
                    </a:ext>
                  </a:extLst>
                </p:cNvPr>
                <p:cNvSpPr txBox="1"/>
                <p:nvPr/>
              </p:nvSpPr>
              <p:spPr>
                <a:xfrm>
                  <a:off x="5132235" y="4016779"/>
                  <a:ext cx="871145" cy="276999"/>
                </a:xfrm>
                <a:prstGeom prst="rect">
                  <a:avLst/>
                </a:prstGeom>
                <a:noFill/>
              </p:spPr>
              <p:txBody>
                <a:bodyPr wrap="square" rtlCol="0">
                  <a:spAutoFit/>
                </a:bodyPr>
                <a:lstStyle/>
                <a:p>
                  <a:r>
                    <a:rPr lang="en-US" sz="1200" dirty="0"/>
                    <a:t>Planning</a:t>
                  </a:r>
                </a:p>
              </p:txBody>
            </p:sp>
            <p:sp>
              <p:nvSpPr>
                <p:cNvPr id="36" name="TextBox 35">
                  <a:extLst>
                    <a:ext uri="{FF2B5EF4-FFF2-40B4-BE49-F238E27FC236}">
                      <a16:creationId xmlns:a16="http://schemas.microsoft.com/office/drawing/2014/main" id="{3BBAEFDB-FE22-4DF9-9CFE-A37F00E6032F}"/>
                    </a:ext>
                  </a:extLst>
                </p:cNvPr>
                <p:cNvSpPr txBox="1"/>
                <p:nvPr/>
              </p:nvSpPr>
              <p:spPr>
                <a:xfrm>
                  <a:off x="6928011" y="2306597"/>
                  <a:ext cx="871145" cy="276999"/>
                </a:xfrm>
                <a:prstGeom prst="rect">
                  <a:avLst/>
                </a:prstGeom>
                <a:noFill/>
              </p:spPr>
              <p:txBody>
                <a:bodyPr wrap="square" rtlCol="0">
                  <a:spAutoFit/>
                </a:bodyPr>
                <a:lstStyle/>
                <a:p>
                  <a:pPr algn="ctr"/>
                  <a:r>
                    <a:rPr lang="en-US" sz="1200" dirty="0"/>
                    <a:t>Execution</a:t>
                  </a:r>
                </a:p>
              </p:txBody>
            </p:sp>
          </p:grpSp>
          <p:sp>
            <p:nvSpPr>
              <p:cNvPr id="31" name="TextBox 30">
                <a:extLst>
                  <a:ext uri="{FF2B5EF4-FFF2-40B4-BE49-F238E27FC236}">
                    <a16:creationId xmlns:a16="http://schemas.microsoft.com/office/drawing/2014/main" id="{57412D81-43FC-49D7-8EC1-178B17AF6754}"/>
                  </a:ext>
                </a:extLst>
              </p:cNvPr>
              <p:cNvSpPr txBox="1"/>
              <p:nvPr/>
            </p:nvSpPr>
            <p:spPr>
              <a:xfrm>
                <a:off x="2794059" y="1826912"/>
                <a:ext cx="2990765" cy="295463"/>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US" sz="1200"/>
                  <a:t>Project manager is consulted</a:t>
                </a:r>
                <a:endParaRPr lang="en-US" sz="1200">
                  <a:solidFill>
                    <a:srgbClr val="000000"/>
                  </a:solidFill>
                </a:endParaRPr>
              </a:p>
            </p:txBody>
          </p:sp>
          <p:sp>
            <p:nvSpPr>
              <p:cNvPr id="32" name="TextBox 31">
                <a:extLst>
                  <a:ext uri="{FF2B5EF4-FFF2-40B4-BE49-F238E27FC236}">
                    <a16:creationId xmlns:a16="http://schemas.microsoft.com/office/drawing/2014/main" id="{E3AC936C-3B67-44C8-B1F5-EC3EEE649752}"/>
                  </a:ext>
                </a:extLst>
              </p:cNvPr>
              <p:cNvSpPr txBox="1"/>
              <p:nvPr/>
            </p:nvSpPr>
            <p:spPr>
              <a:xfrm>
                <a:off x="4939690" y="5014081"/>
                <a:ext cx="2692527" cy="492438"/>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US" sz="1200"/>
                  <a:t>The project manager makes the Project Charter and</a:t>
                </a:r>
              </a:p>
            </p:txBody>
          </p:sp>
        </p:grpSp>
        <p:sp>
          <p:nvSpPr>
            <p:cNvPr id="17" name="TextBox 16">
              <a:extLst>
                <a:ext uri="{FF2B5EF4-FFF2-40B4-BE49-F238E27FC236}">
                  <a16:creationId xmlns:a16="http://schemas.microsoft.com/office/drawing/2014/main" id="{9024BDEC-487E-4A23-83A8-5081A82E44DF}"/>
                </a:ext>
              </a:extLst>
            </p:cNvPr>
            <p:cNvSpPr txBox="1"/>
            <p:nvPr/>
          </p:nvSpPr>
          <p:spPr>
            <a:xfrm>
              <a:off x="6671370" y="1759787"/>
              <a:ext cx="2492330" cy="646331"/>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US" sz="1200"/>
                <a:t>The project owner updates the sprint burndown chart and the WBS</a:t>
              </a:r>
            </a:p>
          </p:txBody>
        </p:sp>
      </p:grpSp>
      <p:sp>
        <p:nvSpPr>
          <p:cNvPr id="7" name="CustomShape 1">
            <a:extLst>
              <a:ext uri="{FF2B5EF4-FFF2-40B4-BE49-F238E27FC236}">
                <a16:creationId xmlns:a16="http://schemas.microsoft.com/office/drawing/2014/main" id="{3703A1D2-493F-40A3-A2F8-D4CE6371FA09}"/>
              </a:ext>
            </a:extLst>
          </p:cNvPr>
          <p:cNvSpPr/>
          <p:nvPr/>
        </p:nvSpPr>
        <p:spPr>
          <a:xfrm>
            <a:off x="-12955" y="438817"/>
            <a:ext cx="10044011" cy="1249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r>
              <a:rPr lang="en-US" sz="4400" spc="-1">
                <a:solidFill>
                  <a:srgbClr val="000000"/>
                </a:solidFill>
                <a:latin typeface="Arial"/>
                <a:ea typeface="DejaVu Sans"/>
                <a:cs typeface="Arial"/>
              </a:rPr>
              <a:t>When is </a:t>
            </a:r>
            <a:r>
              <a:rPr lang="en-US" sz="4400" b="0" strike="noStrike" spc="-1">
                <a:solidFill>
                  <a:srgbClr val="000000"/>
                </a:solidFill>
                <a:latin typeface="Arial"/>
                <a:ea typeface="DejaVu Sans"/>
                <a:cs typeface="Arial"/>
              </a:rPr>
              <a:t>the Project </a:t>
            </a:r>
            <a:r>
              <a:rPr lang="en-US" sz="4400" spc="-1">
                <a:solidFill>
                  <a:srgbClr val="000000"/>
                </a:solidFill>
                <a:latin typeface="Arial"/>
                <a:ea typeface="DejaVu Sans"/>
                <a:cs typeface="Arial"/>
              </a:rPr>
              <a:t>Manager Involved?</a:t>
            </a:r>
            <a:endParaRPr lang="en-US" sz="4400" spc="-1">
              <a:ea typeface="+mn-lt"/>
              <a:cs typeface="+mn-lt"/>
            </a:endParaRPr>
          </a:p>
          <a:p>
            <a:pPr algn="ctr">
              <a:lnSpc>
                <a:spcPct val="100000"/>
              </a:lnSpc>
            </a:pPr>
            <a:endParaRPr lang="en-US" sz="4400" b="0" strike="noStrike" spc="-1" dirty="0">
              <a:latin typeface="Arial"/>
            </a:endParaRPr>
          </a:p>
        </p:txBody>
      </p:sp>
      <p:sp>
        <p:nvSpPr>
          <p:cNvPr id="8" name="Rectangle 7">
            <a:extLst>
              <a:ext uri="{FF2B5EF4-FFF2-40B4-BE49-F238E27FC236}">
                <a16:creationId xmlns:a16="http://schemas.microsoft.com/office/drawing/2014/main" id="{5779BE57-D855-4E35-AB70-C6DBF66761DA}"/>
              </a:ext>
            </a:extLst>
          </p:cNvPr>
          <p:cNvSpPr/>
          <p:nvPr/>
        </p:nvSpPr>
        <p:spPr>
          <a:xfrm>
            <a:off x="444648" y="1144004"/>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590142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7" name="Rectangle 96">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5965" y="1128431"/>
            <a:ext cx="783405" cy="7621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Man presenting in meeting">
            <a:extLst>
              <a:ext uri="{FF2B5EF4-FFF2-40B4-BE49-F238E27FC236}">
                <a16:creationId xmlns:a16="http://schemas.microsoft.com/office/drawing/2014/main" id="{3D07EE12-0634-3041-944A-7E923FA30168}"/>
              </a:ext>
            </a:extLst>
          </p:cNvPr>
          <p:cNvPicPr>
            <a:picLocks noChangeAspect="1"/>
          </p:cNvPicPr>
          <p:nvPr/>
        </p:nvPicPr>
        <p:blipFill rotWithShape="1">
          <a:blip r:embed="rId3">
            <a:extLst>
              <a:ext uri="{28A0092B-C50C-407E-A947-70E740481C1C}">
                <a14:useLocalDpi xmlns:a14="http://schemas.microsoft.com/office/drawing/2010/main" val="0"/>
              </a:ext>
            </a:extLst>
          </a:blip>
          <a:srcRect l="4692" r="25968" b="2"/>
          <a:stretch/>
        </p:blipFill>
        <p:spPr>
          <a:xfrm>
            <a:off x="6532942" y="2255427"/>
            <a:ext cx="3547683" cy="3415123"/>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01" name="Arc 10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4989105" y="-556529"/>
            <a:ext cx="3324931" cy="332481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9" name="Picture 8" descr="People working on blueprints">
            <a:extLst>
              <a:ext uri="{FF2B5EF4-FFF2-40B4-BE49-F238E27FC236}">
                <a16:creationId xmlns:a16="http://schemas.microsoft.com/office/drawing/2014/main" id="{F3856DB7-6CA3-434C-8F89-F8AED679E362}"/>
              </a:ext>
            </a:extLst>
          </p:cNvPr>
          <p:cNvPicPr>
            <a:picLocks noChangeAspect="1"/>
          </p:cNvPicPr>
          <p:nvPr/>
        </p:nvPicPr>
        <p:blipFill rotWithShape="1">
          <a:blip r:embed="rId4">
            <a:extLst>
              <a:ext uri="{28A0092B-C50C-407E-A947-70E740481C1C}">
                <a14:useLocalDpi xmlns:a14="http://schemas.microsoft.com/office/drawing/2010/main" val="0"/>
              </a:ext>
            </a:extLst>
          </a:blip>
          <a:srcRect l="14127" r="7778" b="1"/>
          <a:stretch/>
        </p:blipFill>
        <p:spPr>
          <a:xfrm>
            <a:off x="5177240" y="10"/>
            <a:ext cx="2909847" cy="2487085"/>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12" name="Rectangle 11">
            <a:extLst>
              <a:ext uri="{FF2B5EF4-FFF2-40B4-BE49-F238E27FC236}">
                <a16:creationId xmlns:a16="http://schemas.microsoft.com/office/drawing/2014/main" id="{228F6078-F547-3C48-8C24-6C8A5C7F2532}"/>
              </a:ext>
            </a:extLst>
          </p:cNvPr>
          <p:cNvSpPr/>
          <p:nvPr/>
        </p:nvSpPr>
        <p:spPr>
          <a:xfrm rot="20377153">
            <a:off x="4455679" y="1243552"/>
            <a:ext cx="710241" cy="7922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0C16E4A-AD3D-8A42-A66D-6B0FA8770927}"/>
              </a:ext>
            </a:extLst>
          </p:cNvPr>
          <p:cNvSpPr/>
          <p:nvPr/>
        </p:nvSpPr>
        <p:spPr>
          <a:xfrm rot="19036554">
            <a:off x="5015689" y="1993823"/>
            <a:ext cx="710241" cy="7922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940B2D0-9134-0843-B637-6DA198143D25}"/>
              </a:ext>
            </a:extLst>
          </p:cNvPr>
          <p:cNvSpPr/>
          <p:nvPr/>
        </p:nvSpPr>
        <p:spPr>
          <a:xfrm rot="1176586">
            <a:off x="5798491" y="2439149"/>
            <a:ext cx="710241" cy="7922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0EA0931-98F6-6A4E-81D1-A43A81E5F78A}"/>
              </a:ext>
            </a:extLst>
          </p:cNvPr>
          <p:cNvSpPr/>
          <p:nvPr/>
        </p:nvSpPr>
        <p:spPr>
          <a:xfrm rot="1176586">
            <a:off x="8551236" y="974102"/>
            <a:ext cx="989384" cy="1024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CustomShape 1"/>
          <p:cNvSpPr/>
          <p:nvPr/>
        </p:nvSpPr>
        <p:spPr>
          <a:xfrm>
            <a:off x="16580" y="33337"/>
            <a:ext cx="5242512" cy="2549343"/>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ctr">
            <a:normAutofit/>
          </a:bodyPr>
          <a:lstStyle/>
          <a:p>
            <a:pPr algn="ctr">
              <a:lnSpc>
                <a:spcPct val="90000"/>
              </a:lnSpc>
              <a:spcBef>
                <a:spcPct val="0"/>
              </a:spcBef>
              <a:spcAft>
                <a:spcPts val="600"/>
              </a:spcAft>
            </a:pPr>
            <a:r>
              <a:rPr lang="en-US" sz="4400" kern="1200" spc="-1" dirty="0">
                <a:solidFill>
                  <a:schemeClr val="tx1"/>
                </a:solidFill>
                <a:latin typeface="+mj-lt"/>
                <a:ea typeface="+mj-ea"/>
                <a:cs typeface="+mj-cs"/>
              </a:rPr>
              <a:t>Who</a:t>
            </a:r>
            <a:r>
              <a:rPr lang="en-US" sz="4400" b="0" strike="noStrike" kern="1200" spc="-1" dirty="0">
                <a:solidFill>
                  <a:schemeClr val="tx1"/>
                </a:solidFill>
                <a:latin typeface="+mj-lt"/>
                <a:ea typeface="+mj-ea"/>
                <a:cs typeface="+mj-cs"/>
              </a:rPr>
              <a:t> </a:t>
            </a:r>
            <a:r>
              <a:rPr lang="en-US" sz="4400" kern="1200" spc="-1" dirty="0">
                <a:solidFill>
                  <a:schemeClr val="tx1"/>
                </a:solidFill>
                <a:latin typeface="+mj-lt"/>
                <a:ea typeface="+mj-ea"/>
                <a:cs typeface="+mj-cs"/>
              </a:rPr>
              <a:t>does </a:t>
            </a:r>
            <a:r>
              <a:rPr lang="en-US" sz="4400" b="0" strike="noStrike" kern="1200" spc="-1" dirty="0">
                <a:solidFill>
                  <a:schemeClr val="tx1"/>
                </a:solidFill>
                <a:latin typeface="+mj-lt"/>
                <a:ea typeface="+mj-ea"/>
                <a:cs typeface="+mj-cs"/>
              </a:rPr>
              <a:t>Project </a:t>
            </a:r>
            <a:r>
              <a:rPr lang="en-US" sz="4400" kern="1200" spc="-1" dirty="0">
                <a:solidFill>
                  <a:schemeClr val="tx1"/>
                </a:solidFill>
                <a:latin typeface="+mj-lt"/>
                <a:ea typeface="+mj-ea"/>
                <a:cs typeface="+mj-cs"/>
              </a:rPr>
              <a:t>Manager work with?</a:t>
            </a:r>
          </a:p>
          <a:p>
            <a:pPr>
              <a:lnSpc>
                <a:spcPct val="90000"/>
              </a:lnSpc>
              <a:spcBef>
                <a:spcPct val="0"/>
              </a:spcBef>
              <a:spcAft>
                <a:spcPts val="600"/>
              </a:spcAft>
            </a:pPr>
            <a:endParaRPr lang="en-US" sz="3100" b="0" strike="noStrike" kern="1200" spc="-1" dirty="0">
              <a:solidFill>
                <a:schemeClr val="tx1"/>
              </a:solidFill>
              <a:latin typeface="+mj-lt"/>
              <a:ea typeface="+mj-ea"/>
              <a:cs typeface="+mj-cs"/>
            </a:endParaRPr>
          </a:p>
        </p:txBody>
      </p:sp>
      <p:sp>
        <p:nvSpPr>
          <p:cNvPr id="4" name="Rectangle 3">
            <a:extLst>
              <a:ext uri="{FF2B5EF4-FFF2-40B4-BE49-F238E27FC236}">
                <a16:creationId xmlns:a16="http://schemas.microsoft.com/office/drawing/2014/main" id="{33F820C9-99B3-40B5-8D0B-372876149552}"/>
              </a:ext>
            </a:extLst>
          </p:cNvPr>
          <p:cNvSpPr/>
          <p:nvPr/>
        </p:nvSpPr>
        <p:spPr>
          <a:xfrm>
            <a:off x="281548" y="1798814"/>
            <a:ext cx="4621837" cy="917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Content Placeholder 2">
            <a:extLst>
              <a:ext uri="{FF2B5EF4-FFF2-40B4-BE49-F238E27FC236}">
                <a16:creationId xmlns:a16="http://schemas.microsoft.com/office/drawing/2014/main" id="{B22CF621-AB1F-4993-88F8-F16B9EF9F6F5}"/>
              </a:ext>
            </a:extLst>
          </p:cNvPr>
          <p:cNvSpPr txBox="1">
            <a:spLocks/>
          </p:cNvSpPr>
          <p:nvPr/>
        </p:nvSpPr>
        <p:spPr>
          <a:xfrm>
            <a:off x="278782" y="2232074"/>
            <a:ext cx="5684923" cy="3597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400" dirty="0"/>
              <a:t>The project manager will work with the project owner to understand the vision of the project so that they can create a plan to execute this vision.</a:t>
            </a:r>
          </a:p>
          <a:p>
            <a:pPr marL="0"/>
            <a:endParaRPr lang="en-US" sz="2400" dirty="0"/>
          </a:p>
          <a:p>
            <a:pPr marL="0"/>
            <a:r>
              <a:rPr lang="en-US" sz="2400" dirty="0"/>
              <a:t>The project manager will also work with the team members consulting them for their expert advice when needed and assigned them tasks.</a:t>
            </a:r>
          </a:p>
        </p:txBody>
      </p:sp>
    </p:spTree>
    <p:extLst>
      <p:ext uri="{BB962C8B-B14F-4D97-AF65-F5344CB8AC3E}">
        <p14:creationId xmlns:p14="http://schemas.microsoft.com/office/powerpoint/2010/main" val="756553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000000"/>
                </a:solidFill>
                <a:latin typeface="Arial"/>
                <a:ea typeface="DejaVu Sans"/>
              </a:rPr>
              <a:t>An Example:</a:t>
            </a:r>
            <a:endParaRPr lang="en-US" sz="4400" b="0" strike="noStrike" spc="-1">
              <a:latin typeface="Arial"/>
            </a:endParaRPr>
          </a:p>
        </p:txBody>
      </p:sp>
      <p:sp>
        <p:nvSpPr>
          <p:cNvPr id="95"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33F820C9-99B3-40B5-8D0B-372876149552}"/>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2">
            <a:extLst>
              <a:ext uri="{FF2B5EF4-FFF2-40B4-BE49-F238E27FC236}">
                <a16:creationId xmlns:a16="http://schemas.microsoft.com/office/drawing/2014/main" id="{BCCCD768-4ED5-FC4B-B8B1-6132D7B75C3D}"/>
              </a:ext>
            </a:extLst>
          </p:cNvPr>
          <p:cNvSpPr txBox="1">
            <a:spLocks/>
          </p:cNvSpPr>
          <p:nvPr/>
        </p:nvSpPr>
        <p:spPr>
          <a:xfrm>
            <a:off x="693043" y="1509521"/>
            <a:ext cx="8694539" cy="3597912"/>
          </a:xfrm>
          <a:prstGeom prst="rect">
            <a:avLst/>
          </a:prstGeom>
        </p:spPr>
        <p:txBody>
          <a:bodyPr vert="horz" lIns="75605" tIns="37802" rIns="75605" bIns="3780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7" name="Content Placeholder 2">
            <a:extLst>
              <a:ext uri="{FF2B5EF4-FFF2-40B4-BE49-F238E27FC236}">
                <a16:creationId xmlns:a16="http://schemas.microsoft.com/office/drawing/2014/main" id="{9AD1FC7A-C4A9-CD43-A52E-E36A0399C29C}"/>
              </a:ext>
            </a:extLst>
          </p:cNvPr>
          <p:cNvSpPr txBox="1">
            <a:spLocks/>
          </p:cNvSpPr>
          <p:nvPr/>
        </p:nvSpPr>
        <p:spPr>
          <a:xfrm>
            <a:off x="997843" y="1814321"/>
            <a:ext cx="5530741" cy="3597912"/>
          </a:xfrm>
          <a:prstGeom prst="rect">
            <a:avLst/>
          </a:prstGeom>
        </p:spPr>
        <p:txBody>
          <a:bodyPr vert="horz" lIns="91440" tIns="45720" rIns="91440" bIns="45720" rtlCol="0" anchor="t">
            <a:normAutofit/>
          </a:bodyPr>
          <a:lstStyle>
            <a:lvl1pPr marL="189006" indent="-189006" algn="l" defTabSz="756026" rtl="0" eaLnBrk="1" latinLnBrk="0" hangingPunct="1">
              <a:lnSpc>
                <a:spcPct val="90000"/>
              </a:lnSpc>
              <a:spcBef>
                <a:spcPts val="827"/>
              </a:spcBef>
              <a:buFont typeface="Arial" panose="020B0604020202020204" pitchFamily="34" charset="0"/>
              <a:buChar char="•"/>
              <a:defRPr sz="2300"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2000"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700"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dirty="0">
                <a:cs typeface="Calibri"/>
              </a:rPr>
              <a:t>Project </a:t>
            </a:r>
            <a:r>
              <a:rPr lang="en-US" dirty="0" err="1">
                <a:cs typeface="Calibri"/>
              </a:rPr>
              <a:t>LaCEM</a:t>
            </a:r>
            <a:endParaRPr lang="en-US" dirty="0">
              <a:cs typeface="Calibri"/>
            </a:endParaRPr>
          </a:p>
          <a:p>
            <a:pPr marL="188595" indent="-188595"/>
            <a:r>
              <a:rPr lang="en-US" dirty="0">
                <a:cs typeface="Calibri"/>
              </a:rPr>
              <a:t>Heather Campbell is the project manager. She assigns tasks to the team members </a:t>
            </a:r>
            <a:r>
              <a:rPr lang="en-US">
                <a:cs typeface="Calibri"/>
              </a:rPr>
              <a:t>and is updated on their progress. She was responsible for writing the project charter, creating the WBS and monitoring progress through out the project.</a:t>
            </a:r>
          </a:p>
        </p:txBody>
      </p:sp>
      <p:grpSp>
        <p:nvGrpSpPr>
          <p:cNvPr id="45" name="Group 44">
            <a:extLst>
              <a:ext uri="{FF2B5EF4-FFF2-40B4-BE49-F238E27FC236}">
                <a16:creationId xmlns:a16="http://schemas.microsoft.com/office/drawing/2014/main" id="{9B78F77C-1E17-3F49-9A9A-01114C3799A3}"/>
              </a:ext>
            </a:extLst>
          </p:cNvPr>
          <p:cNvGrpSpPr/>
          <p:nvPr/>
        </p:nvGrpSpPr>
        <p:grpSpPr>
          <a:xfrm>
            <a:off x="6983315" y="1201633"/>
            <a:ext cx="1762333" cy="1514760"/>
            <a:chOff x="4919125" y="1638678"/>
            <a:chExt cx="2070150" cy="1765425"/>
          </a:xfrm>
        </p:grpSpPr>
        <p:sp>
          <p:nvSpPr>
            <p:cNvPr id="46" name="Rectangle 45">
              <a:extLst>
                <a:ext uri="{FF2B5EF4-FFF2-40B4-BE49-F238E27FC236}">
                  <a16:creationId xmlns:a16="http://schemas.microsoft.com/office/drawing/2014/main" id="{8FA8A7A4-064D-CE47-991B-08FAB90DB9E7}"/>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47" name="Oval 46">
              <a:extLst>
                <a:ext uri="{FF2B5EF4-FFF2-40B4-BE49-F238E27FC236}">
                  <a16:creationId xmlns:a16="http://schemas.microsoft.com/office/drawing/2014/main" id="{CB133AF8-9DA6-CD40-978B-43E310ABBFAD}"/>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5B91CDC-7413-354E-A6FE-3D04A87CE2CB}"/>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6EB3B17-92C9-AF4F-864E-049100C106AE}"/>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504AE14B-21ED-9A4F-8041-072FF9BC982D}"/>
              </a:ext>
            </a:extLst>
          </p:cNvPr>
          <p:cNvGrpSpPr/>
          <p:nvPr/>
        </p:nvGrpSpPr>
        <p:grpSpPr>
          <a:xfrm>
            <a:off x="7029755" y="2233699"/>
            <a:ext cx="1762333" cy="1514760"/>
            <a:chOff x="4919125" y="1638678"/>
            <a:chExt cx="2070150" cy="1765425"/>
          </a:xfrm>
        </p:grpSpPr>
        <p:sp>
          <p:nvSpPr>
            <p:cNvPr id="51" name="Rectangle 50">
              <a:extLst>
                <a:ext uri="{FF2B5EF4-FFF2-40B4-BE49-F238E27FC236}">
                  <a16:creationId xmlns:a16="http://schemas.microsoft.com/office/drawing/2014/main" id="{68E3AFDC-7580-224F-B695-04DD0A27FB85}"/>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52" name="Oval 51">
              <a:extLst>
                <a:ext uri="{FF2B5EF4-FFF2-40B4-BE49-F238E27FC236}">
                  <a16:creationId xmlns:a16="http://schemas.microsoft.com/office/drawing/2014/main" id="{E8ED055B-F324-C24A-AA2D-3BBD441B71CA}"/>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9383E61-81CC-0C4D-93BE-CF2A951A594B}"/>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F8969A3E-E549-694A-B351-B7A42C27D02F}"/>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B944091-C160-D042-87D8-77A531CECAD1}"/>
              </a:ext>
            </a:extLst>
          </p:cNvPr>
          <p:cNvGrpSpPr/>
          <p:nvPr/>
        </p:nvGrpSpPr>
        <p:grpSpPr>
          <a:xfrm>
            <a:off x="7041830" y="3315902"/>
            <a:ext cx="1762333" cy="1514760"/>
            <a:chOff x="4919125" y="1638678"/>
            <a:chExt cx="2070150" cy="1765425"/>
          </a:xfrm>
        </p:grpSpPr>
        <p:sp>
          <p:nvSpPr>
            <p:cNvPr id="56" name="Rectangle 55">
              <a:extLst>
                <a:ext uri="{FF2B5EF4-FFF2-40B4-BE49-F238E27FC236}">
                  <a16:creationId xmlns:a16="http://schemas.microsoft.com/office/drawing/2014/main" id="{17EE1F64-129E-A04D-BB94-EBFBD925D2D4}"/>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57" name="Oval 56">
              <a:extLst>
                <a:ext uri="{FF2B5EF4-FFF2-40B4-BE49-F238E27FC236}">
                  <a16:creationId xmlns:a16="http://schemas.microsoft.com/office/drawing/2014/main" id="{17F1C924-A7CD-B24D-AF87-430CFE07DC65}"/>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8193A49-A55A-1B4E-BA43-C8AAC316E260}"/>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F8BD350-CD54-C345-B388-45CDA2558F63}"/>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E546D681-818D-E24A-9B74-5998E5951910}"/>
              </a:ext>
            </a:extLst>
          </p:cNvPr>
          <p:cNvSpPr txBox="1"/>
          <p:nvPr/>
        </p:nvSpPr>
        <p:spPr>
          <a:xfrm>
            <a:off x="7266000" y="1873600"/>
            <a:ext cx="947695" cy="369332"/>
          </a:xfrm>
          <a:prstGeom prst="rect">
            <a:avLst/>
          </a:prstGeom>
          <a:noFill/>
        </p:spPr>
        <p:txBody>
          <a:bodyPr wrap="none" rtlCol="0">
            <a:spAutoFit/>
          </a:bodyPr>
          <a:lstStyle/>
          <a:p>
            <a:r>
              <a:rPr lang="en-US" dirty="0">
                <a:solidFill>
                  <a:schemeClr val="accent1">
                    <a:lumMod val="75000"/>
                  </a:schemeClr>
                </a:solidFill>
              </a:rPr>
              <a:t>Sponsor</a:t>
            </a:r>
          </a:p>
        </p:txBody>
      </p:sp>
      <p:sp>
        <p:nvSpPr>
          <p:cNvPr id="61" name="TextBox 60">
            <a:extLst>
              <a:ext uri="{FF2B5EF4-FFF2-40B4-BE49-F238E27FC236}">
                <a16:creationId xmlns:a16="http://schemas.microsoft.com/office/drawing/2014/main" id="{AA3F4E91-B429-3B4C-8125-7229E3CD0F86}"/>
              </a:ext>
            </a:extLst>
          </p:cNvPr>
          <p:cNvSpPr txBox="1"/>
          <p:nvPr/>
        </p:nvSpPr>
        <p:spPr>
          <a:xfrm>
            <a:off x="7376559" y="2929431"/>
            <a:ext cx="819455" cy="369332"/>
          </a:xfrm>
          <a:prstGeom prst="rect">
            <a:avLst/>
          </a:prstGeom>
          <a:noFill/>
        </p:spPr>
        <p:txBody>
          <a:bodyPr wrap="none" rtlCol="0">
            <a:spAutoFit/>
          </a:bodyPr>
          <a:lstStyle/>
          <a:p>
            <a:r>
              <a:rPr lang="en-US" dirty="0">
                <a:solidFill>
                  <a:schemeClr val="accent1">
                    <a:lumMod val="75000"/>
                  </a:schemeClr>
                </a:solidFill>
              </a:rPr>
              <a:t>Owner</a:t>
            </a:r>
          </a:p>
        </p:txBody>
      </p:sp>
      <p:grpSp>
        <p:nvGrpSpPr>
          <p:cNvPr id="62" name="Group 61">
            <a:extLst>
              <a:ext uri="{FF2B5EF4-FFF2-40B4-BE49-F238E27FC236}">
                <a16:creationId xmlns:a16="http://schemas.microsoft.com/office/drawing/2014/main" id="{75562AF4-6E76-124E-93E1-D49E567DF0D7}"/>
              </a:ext>
            </a:extLst>
          </p:cNvPr>
          <p:cNvGrpSpPr/>
          <p:nvPr/>
        </p:nvGrpSpPr>
        <p:grpSpPr>
          <a:xfrm>
            <a:off x="6102148" y="4409513"/>
            <a:ext cx="3571107" cy="1534355"/>
            <a:chOff x="6102148" y="4635846"/>
            <a:chExt cx="3571107" cy="1534355"/>
          </a:xfrm>
        </p:grpSpPr>
        <p:grpSp>
          <p:nvGrpSpPr>
            <p:cNvPr id="63" name="Group 62">
              <a:extLst>
                <a:ext uri="{FF2B5EF4-FFF2-40B4-BE49-F238E27FC236}">
                  <a16:creationId xmlns:a16="http://schemas.microsoft.com/office/drawing/2014/main" id="{CF7E693B-EC72-CC4F-BF30-FD0ECE7EF52C}"/>
                </a:ext>
              </a:extLst>
            </p:cNvPr>
            <p:cNvGrpSpPr/>
            <p:nvPr/>
          </p:nvGrpSpPr>
          <p:grpSpPr>
            <a:xfrm>
              <a:off x="6102148" y="4655441"/>
              <a:ext cx="1762333" cy="1514760"/>
              <a:chOff x="4919125" y="1638678"/>
              <a:chExt cx="2070150" cy="1765425"/>
            </a:xfrm>
          </p:grpSpPr>
          <p:sp>
            <p:nvSpPr>
              <p:cNvPr id="76" name="Rectangle 75">
                <a:extLst>
                  <a:ext uri="{FF2B5EF4-FFF2-40B4-BE49-F238E27FC236}">
                    <a16:creationId xmlns:a16="http://schemas.microsoft.com/office/drawing/2014/main" id="{9F961AAA-CF20-EA42-9B6B-B61FB8828C09}"/>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77" name="Oval 76">
                <a:extLst>
                  <a:ext uri="{FF2B5EF4-FFF2-40B4-BE49-F238E27FC236}">
                    <a16:creationId xmlns:a16="http://schemas.microsoft.com/office/drawing/2014/main" id="{DF1D9B81-8AF7-F342-B94D-A6487BD6904F}"/>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6DDF6ACA-701D-2B4B-B307-51FA0FA7AA27}"/>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1E55A7B6-F562-834E-B501-5C931B7D4B8B}"/>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0CCD10EB-7B6B-FE4D-A7D8-8FBCBBC28C88}"/>
                </a:ext>
              </a:extLst>
            </p:cNvPr>
            <p:cNvGrpSpPr/>
            <p:nvPr/>
          </p:nvGrpSpPr>
          <p:grpSpPr>
            <a:xfrm>
              <a:off x="7472279" y="4655441"/>
              <a:ext cx="1762333" cy="1514760"/>
              <a:chOff x="4919125" y="1638678"/>
              <a:chExt cx="2070150" cy="1765425"/>
            </a:xfrm>
          </p:grpSpPr>
          <p:sp>
            <p:nvSpPr>
              <p:cNvPr id="72" name="Rectangle 71">
                <a:extLst>
                  <a:ext uri="{FF2B5EF4-FFF2-40B4-BE49-F238E27FC236}">
                    <a16:creationId xmlns:a16="http://schemas.microsoft.com/office/drawing/2014/main" id="{BDF68DAB-681C-A945-80F2-F704D29AFF08}"/>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73" name="Oval 72">
                <a:extLst>
                  <a:ext uri="{FF2B5EF4-FFF2-40B4-BE49-F238E27FC236}">
                    <a16:creationId xmlns:a16="http://schemas.microsoft.com/office/drawing/2014/main" id="{C02C5731-928C-C141-AFC1-A4430756E7C6}"/>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C9BC3FA-27C2-394E-B7BF-B6F5CE05B133}"/>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D4B8639-5FA8-AE48-BBCC-55A4FC32CEE1}"/>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D8D3A805-7CF2-804B-91C7-F0073B113A30}"/>
                </a:ext>
              </a:extLst>
            </p:cNvPr>
            <p:cNvGrpSpPr/>
            <p:nvPr/>
          </p:nvGrpSpPr>
          <p:grpSpPr>
            <a:xfrm>
              <a:off x="6341846" y="4635846"/>
              <a:ext cx="1762333" cy="1486666"/>
              <a:chOff x="5477602" y="4033504"/>
              <a:chExt cx="1762333" cy="1486666"/>
            </a:xfrm>
          </p:grpSpPr>
          <p:sp>
            <p:nvSpPr>
              <p:cNvPr id="69" name="Oval 68">
                <a:extLst>
                  <a:ext uri="{FF2B5EF4-FFF2-40B4-BE49-F238E27FC236}">
                    <a16:creationId xmlns:a16="http://schemas.microsoft.com/office/drawing/2014/main" id="{8C43E85E-EB71-1B48-B79B-B00E5E7DEF28}"/>
                  </a:ext>
                </a:extLst>
              </p:cNvPr>
              <p:cNvSpPr/>
              <p:nvPr/>
            </p:nvSpPr>
            <p:spPr>
              <a:xfrm>
                <a:off x="6369377" y="4033504"/>
                <a:ext cx="613937" cy="58665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04783255-90CB-4F49-963E-CF97BFA63236}"/>
                  </a:ext>
                </a:extLst>
              </p:cNvPr>
              <p:cNvSpPr/>
              <p:nvPr/>
            </p:nvSpPr>
            <p:spPr>
              <a:xfrm>
                <a:off x="6235761" y="4613043"/>
                <a:ext cx="881167" cy="75194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138EA80-945E-4647-A9E8-A6DA15799C17}"/>
                  </a:ext>
                </a:extLst>
              </p:cNvPr>
              <p:cNvSpPr/>
              <p:nvPr/>
            </p:nvSpPr>
            <p:spPr>
              <a:xfrm>
                <a:off x="5477602" y="4937570"/>
                <a:ext cx="1762333" cy="58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Oval 65">
              <a:extLst>
                <a:ext uri="{FF2B5EF4-FFF2-40B4-BE49-F238E27FC236}">
                  <a16:creationId xmlns:a16="http://schemas.microsoft.com/office/drawing/2014/main" id="{7FB5AF18-080C-7F4B-B25A-84D2A2092816}"/>
                </a:ext>
              </a:extLst>
            </p:cNvPr>
            <p:cNvSpPr/>
            <p:nvPr/>
          </p:nvSpPr>
          <p:spPr>
            <a:xfrm>
              <a:off x="8584100" y="4635846"/>
              <a:ext cx="613937" cy="58665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EE612C88-4B20-AD4B-9F52-2A93EED13168}"/>
                </a:ext>
              </a:extLst>
            </p:cNvPr>
            <p:cNvSpPr/>
            <p:nvPr/>
          </p:nvSpPr>
          <p:spPr>
            <a:xfrm>
              <a:off x="8450484" y="5215385"/>
              <a:ext cx="881167" cy="75194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EBA3A6FF-CFB2-4545-984A-45D1A4952B8A}"/>
                </a:ext>
              </a:extLst>
            </p:cNvPr>
            <p:cNvSpPr/>
            <p:nvPr/>
          </p:nvSpPr>
          <p:spPr>
            <a:xfrm>
              <a:off x="7910922" y="5587600"/>
              <a:ext cx="1762333" cy="523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TextBox 79">
            <a:extLst>
              <a:ext uri="{FF2B5EF4-FFF2-40B4-BE49-F238E27FC236}">
                <a16:creationId xmlns:a16="http://schemas.microsoft.com/office/drawing/2014/main" id="{85651CC3-D3A3-6745-A526-076454E0497A}"/>
              </a:ext>
            </a:extLst>
          </p:cNvPr>
          <p:cNvSpPr txBox="1"/>
          <p:nvPr/>
        </p:nvSpPr>
        <p:spPr>
          <a:xfrm>
            <a:off x="7294237" y="4055949"/>
            <a:ext cx="1027525" cy="369332"/>
          </a:xfrm>
          <a:prstGeom prst="rect">
            <a:avLst/>
          </a:prstGeom>
          <a:noFill/>
        </p:spPr>
        <p:txBody>
          <a:bodyPr wrap="none" rtlCol="0">
            <a:spAutoFit/>
          </a:bodyPr>
          <a:lstStyle/>
          <a:p>
            <a:r>
              <a:rPr lang="en-US" dirty="0">
                <a:solidFill>
                  <a:schemeClr val="accent1">
                    <a:lumMod val="75000"/>
                  </a:schemeClr>
                </a:solidFill>
              </a:rPr>
              <a:t>Manager</a:t>
            </a:r>
          </a:p>
        </p:txBody>
      </p:sp>
      <p:sp>
        <p:nvSpPr>
          <p:cNvPr id="81" name="TextBox 80">
            <a:extLst>
              <a:ext uri="{FF2B5EF4-FFF2-40B4-BE49-F238E27FC236}">
                <a16:creationId xmlns:a16="http://schemas.microsoft.com/office/drawing/2014/main" id="{8E81D665-DCC6-DB4F-A81C-05E5EF346074}"/>
              </a:ext>
            </a:extLst>
          </p:cNvPr>
          <p:cNvSpPr txBox="1"/>
          <p:nvPr/>
        </p:nvSpPr>
        <p:spPr>
          <a:xfrm>
            <a:off x="7091049" y="5306738"/>
            <a:ext cx="1639744" cy="369332"/>
          </a:xfrm>
          <a:prstGeom prst="rect">
            <a:avLst/>
          </a:prstGeom>
          <a:noFill/>
        </p:spPr>
        <p:txBody>
          <a:bodyPr wrap="none" rtlCol="0">
            <a:spAutoFit/>
          </a:bodyPr>
          <a:lstStyle/>
          <a:p>
            <a:r>
              <a:rPr lang="en-US" dirty="0">
                <a:solidFill>
                  <a:schemeClr val="accent1">
                    <a:lumMod val="75000"/>
                  </a:schemeClr>
                </a:solidFill>
              </a:rPr>
              <a:t>Team Members</a:t>
            </a:r>
          </a:p>
        </p:txBody>
      </p:sp>
    </p:spTree>
    <p:extLst>
      <p:ext uri="{BB962C8B-B14F-4D97-AF65-F5344CB8AC3E}">
        <p14:creationId xmlns:p14="http://schemas.microsoft.com/office/powerpoint/2010/main" val="3849579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79A6A-D5B1-465A-9BB3-1ACC12EE9283}"/>
              </a:ext>
            </a:extLst>
          </p:cNvPr>
          <p:cNvSpPr>
            <a:spLocks noGrp="1"/>
          </p:cNvSpPr>
          <p:nvPr>
            <p:ph type="title"/>
          </p:nvPr>
        </p:nvSpPr>
        <p:spPr>
          <a:xfrm>
            <a:off x="693043" y="152523"/>
            <a:ext cx="8694539" cy="1096044"/>
          </a:xfrm>
        </p:spPr>
        <p:txBody>
          <a:bodyPr>
            <a:normAutofit/>
          </a:bodyPr>
          <a:lstStyle/>
          <a:p>
            <a:pPr algn="ctr"/>
            <a:r>
              <a:rPr lang="en-US" sz="4400" dirty="0">
                <a:latin typeface="Arial"/>
                <a:cs typeface="Calibri Light"/>
              </a:rPr>
              <a:t>Common Project Roles</a:t>
            </a:r>
          </a:p>
        </p:txBody>
      </p:sp>
      <p:sp>
        <p:nvSpPr>
          <p:cNvPr id="3" name="Content Placeholder 2">
            <a:extLst>
              <a:ext uri="{FF2B5EF4-FFF2-40B4-BE49-F238E27FC236}">
                <a16:creationId xmlns:a16="http://schemas.microsoft.com/office/drawing/2014/main" id="{6E1B52B1-F1FC-408F-99FD-380109723AB4}"/>
              </a:ext>
            </a:extLst>
          </p:cNvPr>
          <p:cNvSpPr>
            <a:spLocks noGrp="1"/>
          </p:cNvSpPr>
          <p:nvPr>
            <p:ph idx="1"/>
          </p:nvPr>
        </p:nvSpPr>
        <p:spPr/>
        <p:txBody>
          <a:bodyPr vert="horz" lIns="75605" tIns="37802" rIns="75605" bIns="37802" rtlCol="0" anchor="t">
            <a:normAutofit/>
          </a:bodyPr>
          <a:lstStyle/>
          <a:p>
            <a:pPr marL="188595" indent="-188595"/>
            <a:r>
              <a:rPr lang="en-US" sz="2800" dirty="0">
                <a:ea typeface="+mn-lt"/>
                <a:cs typeface="+mn-lt"/>
              </a:rPr>
              <a:t>Project Sponsor</a:t>
            </a:r>
            <a:endParaRPr lang="en-US" sz="2800" dirty="0">
              <a:cs typeface="Calibri" panose="020F0502020204030204"/>
            </a:endParaRPr>
          </a:p>
          <a:p>
            <a:pPr marL="188595" indent="-188595"/>
            <a:r>
              <a:rPr lang="en-US" sz="2800" dirty="0">
                <a:ea typeface="+mn-lt"/>
                <a:cs typeface="+mn-lt"/>
              </a:rPr>
              <a:t>Project Owner</a:t>
            </a:r>
            <a:endParaRPr lang="en-US" sz="2800" dirty="0">
              <a:cs typeface="Calibri" panose="020F0502020204030204"/>
            </a:endParaRPr>
          </a:p>
          <a:p>
            <a:pPr marL="188595" indent="-188595"/>
            <a:r>
              <a:rPr lang="en-US" sz="2800" dirty="0">
                <a:ea typeface="+mn-lt"/>
                <a:cs typeface="+mn-lt"/>
              </a:rPr>
              <a:t>Project Manager</a:t>
            </a:r>
            <a:endParaRPr lang="en-US" sz="2800" dirty="0">
              <a:cs typeface="Calibri" panose="020F0502020204030204"/>
            </a:endParaRPr>
          </a:p>
          <a:p>
            <a:pPr marL="188595" indent="-188595"/>
            <a:r>
              <a:rPr lang="en-US" sz="2800" b="1" dirty="0">
                <a:ea typeface="+mn-lt"/>
                <a:cs typeface="+mn-lt"/>
              </a:rPr>
              <a:t>Team Member</a:t>
            </a:r>
            <a:endParaRPr lang="en-US" sz="2800" b="1" dirty="0">
              <a:cs typeface="Calibri"/>
            </a:endParaRPr>
          </a:p>
          <a:p>
            <a:pPr marL="188595" indent="-188595"/>
            <a:endParaRPr lang="en-US" sz="2800" dirty="0">
              <a:cs typeface="Calibri"/>
            </a:endParaRPr>
          </a:p>
        </p:txBody>
      </p:sp>
      <p:sp>
        <p:nvSpPr>
          <p:cNvPr id="4" name="Rectangle 3">
            <a:extLst>
              <a:ext uri="{FF2B5EF4-FFF2-40B4-BE49-F238E27FC236}">
                <a16:creationId xmlns:a16="http://schemas.microsoft.com/office/drawing/2014/main" id="{AC9B1EDD-EB91-450E-8DB0-947968CD0D57}"/>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5" name="Group 4">
            <a:extLst>
              <a:ext uri="{FF2B5EF4-FFF2-40B4-BE49-F238E27FC236}">
                <a16:creationId xmlns:a16="http://schemas.microsoft.com/office/drawing/2014/main" id="{8D47B75C-0B46-2843-9831-92146140AC9D}"/>
              </a:ext>
            </a:extLst>
          </p:cNvPr>
          <p:cNvGrpSpPr/>
          <p:nvPr/>
        </p:nvGrpSpPr>
        <p:grpSpPr>
          <a:xfrm>
            <a:off x="6983315" y="1201633"/>
            <a:ext cx="1762333" cy="1514760"/>
            <a:chOff x="4919125" y="1638678"/>
            <a:chExt cx="2070150" cy="1765425"/>
          </a:xfrm>
        </p:grpSpPr>
        <p:sp>
          <p:nvSpPr>
            <p:cNvPr id="6" name="Rectangle 5">
              <a:extLst>
                <a:ext uri="{FF2B5EF4-FFF2-40B4-BE49-F238E27FC236}">
                  <a16:creationId xmlns:a16="http://schemas.microsoft.com/office/drawing/2014/main" id="{CFA3B8DD-0BDF-F343-B825-20D880F29BC0}"/>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7" name="Oval 6">
              <a:extLst>
                <a:ext uri="{FF2B5EF4-FFF2-40B4-BE49-F238E27FC236}">
                  <a16:creationId xmlns:a16="http://schemas.microsoft.com/office/drawing/2014/main" id="{1389278C-8246-0548-A887-0DC51062947F}"/>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0CFA371-2D91-0B41-93BA-B9683BD88DE9}"/>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0EC82E8-020F-B547-B456-70CD9C4FDD6A}"/>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A3EAEA35-CF68-354B-A0AE-A46DD5A0494D}"/>
              </a:ext>
            </a:extLst>
          </p:cNvPr>
          <p:cNvGrpSpPr/>
          <p:nvPr/>
        </p:nvGrpSpPr>
        <p:grpSpPr>
          <a:xfrm>
            <a:off x="7029755" y="2233699"/>
            <a:ext cx="1762333" cy="1514760"/>
            <a:chOff x="4919125" y="1638678"/>
            <a:chExt cx="2070150" cy="1765425"/>
          </a:xfrm>
        </p:grpSpPr>
        <p:sp>
          <p:nvSpPr>
            <p:cNvPr id="11" name="Rectangle 10">
              <a:extLst>
                <a:ext uri="{FF2B5EF4-FFF2-40B4-BE49-F238E27FC236}">
                  <a16:creationId xmlns:a16="http://schemas.microsoft.com/office/drawing/2014/main" id="{6BBBBB20-5597-C446-B472-E15C463D36AE}"/>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12" name="Oval 11">
              <a:extLst>
                <a:ext uri="{FF2B5EF4-FFF2-40B4-BE49-F238E27FC236}">
                  <a16:creationId xmlns:a16="http://schemas.microsoft.com/office/drawing/2014/main" id="{8CFF6C86-855A-344A-936B-E64CBD7D0881}"/>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3C8D6E9-2301-9249-8956-4A0DDB5A9AAF}"/>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E6BDD84-2883-C546-818C-B80D3784CC2F}"/>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3E391DDF-9CE0-1647-B86E-FA2FDB993C60}"/>
              </a:ext>
            </a:extLst>
          </p:cNvPr>
          <p:cNvGrpSpPr/>
          <p:nvPr/>
        </p:nvGrpSpPr>
        <p:grpSpPr>
          <a:xfrm>
            <a:off x="7041830" y="3315902"/>
            <a:ext cx="1762333" cy="1514760"/>
            <a:chOff x="4919125" y="1638678"/>
            <a:chExt cx="2070150" cy="1765425"/>
          </a:xfrm>
        </p:grpSpPr>
        <p:sp>
          <p:nvSpPr>
            <p:cNvPr id="16" name="Rectangle 15">
              <a:extLst>
                <a:ext uri="{FF2B5EF4-FFF2-40B4-BE49-F238E27FC236}">
                  <a16:creationId xmlns:a16="http://schemas.microsoft.com/office/drawing/2014/main" id="{C9B86EAD-5AD6-FE4A-A65E-3B6779F09F5A}"/>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17" name="Oval 16">
              <a:extLst>
                <a:ext uri="{FF2B5EF4-FFF2-40B4-BE49-F238E27FC236}">
                  <a16:creationId xmlns:a16="http://schemas.microsoft.com/office/drawing/2014/main" id="{DFF89FF9-E561-404E-A93C-81F1F3C57032}"/>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0C32933-2573-1D4E-861F-B19EB0829F6C}"/>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756A51B-71AF-9647-B80A-63BB22A781D5}"/>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AA1D3CD-5814-7F4E-9457-4B1A3556E79F}"/>
              </a:ext>
            </a:extLst>
          </p:cNvPr>
          <p:cNvSpPr txBox="1"/>
          <p:nvPr/>
        </p:nvSpPr>
        <p:spPr>
          <a:xfrm>
            <a:off x="7266000" y="1873600"/>
            <a:ext cx="947695" cy="369332"/>
          </a:xfrm>
          <a:prstGeom prst="rect">
            <a:avLst/>
          </a:prstGeom>
          <a:noFill/>
        </p:spPr>
        <p:txBody>
          <a:bodyPr wrap="none" rtlCol="0">
            <a:spAutoFit/>
          </a:bodyPr>
          <a:lstStyle/>
          <a:p>
            <a:r>
              <a:rPr lang="en-US" dirty="0">
                <a:solidFill>
                  <a:schemeClr val="accent1">
                    <a:lumMod val="75000"/>
                  </a:schemeClr>
                </a:solidFill>
              </a:rPr>
              <a:t>Sponsor</a:t>
            </a:r>
          </a:p>
        </p:txBody>
      </p:sp>
      <p:sp>
        <p:nvSpPr>
          <p:cNvPr id="21" name="TextBox 20">
            <a:extLst>
              <a:ext uri="{FF2B5EF4-FFF2-40B4-BE49-F238E27FC236}">
                <a16:creationId xmlns:a16="http://schemas.microsoft.com/office/drawing/2014/main" id="{E7DDC733-BCF3-4A47-828C-274E322AF7B6}"/>
              </a:ext>
            </a:extLst>
          </p:cNvPr>
          <p:cNvSpPr txBox="1"/>
          <p:nvPr/>
        </p:nvSpPr>
        <p:spPr>
          <a:xfrm>
            <a:off x="7376559" y="2929431"/>
            <a:ext cx="819455" cy="369332"/>
          </a:xfrm>
          <a:prstGeom prst="rect">
            <a:avLst/>
          </a:prstGeom>
          <a:noFill/>
        </p:spPr>
        <p:txBody>
          <a:bodyPr wrap="none" rtlCol="0">
            <a:spAutoFit/>
          </a:bodyPr>
          <a:lstStyle/>
          <a:p>
            <a:r>
              <a:rPr lang="en-US" dirty="0">
                <a:solidFill>
                  <a:schemeClr val="accent1">
                    <a:lumMod val="75000"/>
                  </a:schemeClr>
                </a:solidFill>
              </a:rPr>
              <a:t>Owner</a:t>
            </a:r>
          </a:p>
        </p:txBody>
      </p:sp>
      <p:grpSp>
        <p:nvGrpSpPr>
          <p:cNvPr id="22" name="Group 21">
            <a:extLst>
              <a:ext uri="{FF2B5EF4-FFF2-40B4-BE49-F238E27FC236}">
                <a16:creationId xmlns:a16="http://schemas.microsoft.com/office/drawing/2014/main" id="{DC4088E7-3837-F943-AAE8-C2C8E23E3998}"/>
              </a:ext>
            </a:extLst>
          </p:cNvPr>
          <p:cNvGrpSpPr/>
          <p:nvPr/>
        </p:nvGrpSpPr>
        <p:grpSpPr>
          <a:xfrm>
            <a:off x="6102148" y="4409513"/>
            <a:ext cx="3571107" cy="1534355"/>
            <a:chOff x="6102148" y="4635846"/>
            <a:chExt cx="3571107" cy="1534355"/>
          </a:xfrm>
        </p:grpSpPr>
        <p:grpSp>
          <p:nvGrpSpPr>
            <p:cNvPr id="23" name="Group 22">
              <a:extLst>
                <a:ext uri="{FF2B5EF4-FFF2-40B4-BE49-F238E27FC236}">
                  <a16:creationId xmlns:a16="http://schemas.microsoft.com/office/drawing/2014/main" id="{388431CC-453E-1E46-87E1-8BDD28852CD7}"/>
                </a:ext>
              </a:extLst>
            </p:cNvPr>
            <p:cNvGrpSpPr/>
            <p:nvPr/>
          </p:nvGrpSpPr>
          <p:grpSpPr>
            <a:xfrm>
              <a:off x="6102148" y="4655441"/>
              <a:ext cx="1762333" cy="1514760"/>
              <a:chOff x="4919125" y="1638678"/>
              <a:chExt cx="2070150" cy="1765425"/>
            </a:xfrm>
          </p:grpSpPr>
          <p:sp>
            <p:nvSpPr>
              <p:cNvPr id="36" name="Rectangle 35">
                <a:extLst>
                  <a:ext uri="{FF2B5EF4-FFF2-40B4-BE49-F238E27FC236}">
                    <a16:creationId xmlns:a16="http://schemas.microsoft.com/office/drawing/2014/main" id="{7D8CED89-DEC5-664D-8C64-053E7E17C31A}"/>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37" name="Oval 36">
                <a:extLst>
                  <a:ext uri="{FF2B5EF4-FFF2-40B4-BE49-F238E27FC236}">
                    <a16:creationId xmlns:a16="http://schemas.microsoft.com/office/drawing/2014/main" id="{7CC72651-C093-4940-8180-D7734054D03C}"/>
                  </a:ext>
                </a:extLst>
              </p:cNvPr>
              <p:cNvSpPr/>
              <p:nvPr/>
            </p:nvSpPr>
            <p:spPr>
              <a:xfrm>
                <a:off x="5477346" y="1638678"/>
                <a:ext cx="660904" cy="660902"/>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2107D6E-712F-8C47-8B95-CE7A465D3A42}"/>
                  </a:ext>
                </a:extLst>
              </p:cNvPr>
              <p:cNvSpPr/>
              <p:nvPr/>
            </p:nvSpPr>
            <p:spPr>
              <a:xfrm>
                <a:off x="5282696" y="2299408"/>
                <a:ext cx="1050203" cy="1004935"/>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FD8E511-CE55-A240-9B6C-2C23CE463698}"/>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E5C63251-BCBC-894C-BF66-66DEEB8261B7}"/>
                </a:ext>
              </a:extLst>
            </p:cNvPr>
            <p:cNvGrpSpPr/>
            <p:nvPr/>
          </p:nvGrpSpPr>
          <p:grpSpPr>
            <a:xfrm>
              <a:off x="7472279" y="4655441"/>
              <a:ext cx="1762333" cy="1514760"/>
              <a:chOff x="4919125" y="1638678"/>
              <a:chExt cx="2070150" cy="1765425"/>
            </a:xfrm>
          </p:grpSpPr>
          <p:sp>
            <p:nvSpPr>
              <p:cNvPr id="32" name="Rectangle 31">
                <a:extLst>
                  <a:ext uri="{FF2B5EF4-FFF2-40B4-BE49-F238E27FC236}">
                    <a16:creationId xmlns:a16="http://schemas.microsoft.com/office/drawing/2014/main" id="{E43B5B75-F483-A44D-9562-D546E1032E09}"/>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33" name="Oval 32">
                <a:extLst>
                  <a:ext uri="{FF2B5EF4-FFF2-40B4-BE49-F238E27FC236}">
                    <a16:creationId xmlns:a16="http://schemas.microsoft.com/office/drawing/2014/main" id="{A74B2D6C-4785-6241-A916-FF196CEECA87}"/>
                  </a:ext>
                </a:extLst>
              </p:cNvPr>
              <p:cNvSpPr/>
              <p:nvPr/>
            </p:nvSpPr>
            <p:spPr>
              <a:xfrm>
                <a:off x="5477346" y="1638678"/>
                <a:ext cx="660904" cy="660902"/>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048803B6-FFEE-1F4A-82E7-E87AF57C928F}"/>
                  </a:ext>
                </a:extLst>
              </p:cNvPr>
              <p:cNvSpPr/>
              <p:nvPr/>
            </p:nvSpPr>
            <p:spPr>
              <a:xfrm>
                <a:off x="5282696" y="2299408"/>
                <a:ext cx="1050203" cy="1004935"/>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58ABB43-EA9B-E14B-B638-9000348B8C8D}"/>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D88C5F92-1655-2A44-9E88-07BE3F603B88}"/>
                </a:ext>
              </a:extLst>
            </p:cNvPr>
            <p:cNvGrpSpPr/>
            <p:nvPr/>
          </p:nvGrpSpPr>
          <p:grpSpPr>
            <a:xfrm>
              <a:off x="6341846" y="4635846"/>
              <a:ext cx="1762333" cy="1486666"/>
              <a:chOff x="5477602" y="4033504"/>
              <a:chExt cx="1762333" cy="1486666"/>
            </a:xfrm>
          </p:grpSpPr>
          <p:sp>
            <p:nvSpPr>
              <p:cNvPr id="29" name="Oval 28">
                <a:extLst>
                  <a:ext uri="{FF2B5EF4-FFF2-40B4-BE49-F238E27FC236}">
                    <a16:creationId xmlns:a16="http://schemas.microsoft.com/office/drawing/2014/main" id="{30EE7E5A-5504-3945-AF9A-4DE9480F63D6}"/>
                  </a:ext>
                </a:extLst>
              </p:cNvPr>
              <p:cNvSpPr/>
              <p:nvPr/>
            </p:nvSpPr>
            <p:spPr>
              <a:xfrm>
                <a:off x="6369377" y="4033504"/>
                <a:ext cx="613937" cy="58665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C299699E-A9AE-1B4E-9C49-BEB01E8F591F}"/>
                  </a:ext>
                </a:extLst>
              </p:cNvPr>
              <p:cNvSpPr/>
              <p:nvPr/>
            </p:nvSpPr>
            <p:spPr>
              <a:xfrm>
                <a:off x="6235761" y="4613043"/>
                <a:ext cx="881167" cy="75194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F333CAD-4B2B-BD47-9DC7-87FDE4798141}"/>
                  </a:ext>
                </a:extLst>
              </p:cNvPr>
              <p:cNvSpPr/>
              <p:nvPr/>
            </p:nvSpPr>
            <p:spPr>
              <a:xfrm>
                <a:off x="5477602" y="4937570"/>
                <a:ext cx="1762333" cy="58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Oval 25">
              <a:extLst>
                <a:ext uri="{FF2B5EF4-FFF2-40B4-BE49-F238E27FC236}">
                  <a16:creationId xmlns:a16="http://schemas.microsoft.com/office/drawing/2014/main" id="{91ECE7DA-2465-6F4A-AE1F-ACEAE771C8EC}"/>
                </a:ext>
              </a:extLst>
            </p:cNvPr>
            <p:cNvSpPr/>
            <p:nvPr/>
          </p:nvSpPr>
          <p:spPr>
            <a:xfrm>
              <a:off x="8584100" y="4635846"/>
              <a:ext cx="613937" cy="58665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8302DA9-1B61-C943-8B11-E060657B8B6D}"/>
                </a:ext>
              </a:extLst>
            </p:cNvPr>
            <p:cNvSpPr/>
            <p:nvPr/>
          </p:nvSpPr>
          <p:spPr>
            <a:xfrm>
              <a:off x="8450484" y="5215385"/>
              <a:ext cx="881167" cy="75194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2A8018D-F4BC-9245-B74A-249CBF262814}"/>
                </a:ext>
              </a:extLst>
            </p:cNvPr>
            <p:cNvSpPr/>
            <p:nvPr/>
          </p:nvSpPr>
          <p:spPr>
            <a:xfrm>
              <a:off x="7910922" y="5587600"/>
              <a:ext cx="1762333" cy="523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3C3B983-841C-0740-8915-E67338A7885D}"/>
              </a:ext>
            </a:extLst>
          </p:cNvPr>
          <p:cNvSpPr txBox="1"/>
          <p:nvPr/>
        </p:nvSpPr>
        <p:spPr>
          <a:xfrm>
            <a:off x="7294237" y="4055949"/>
            <a:ext cx="1027525" cy="369332"/>
          </a:xfrm>
          <a:prstGeom prst="rect">
            <a:avLst/>
          </a:prstGeom>
          <a:noFill/>
        </p:spPr>
        <p:txBody>
          <a:bodyPr wrap="none" rtlCol="0">
            <a:spAutoFit/>
          </a:bodyPr>
          <a:lstStyle/>
          <a:p>
            <a:r>
              <a:rPr lang="en-US" dirty="0">
                <a:solidFill>
                  <a:schemeClr val="accent1">
                    <a:lumMod val="75000"/>
                  </a:schemeClr>
                </a:solidFill>
              </a:rPr>
              <a:t>Manager</a:t>
            </a:r>
          </a:p>
        </p:txBody>
      </p:sp>
      <p:sp>
        <p:nvSpPr>
          <p:cNvPr id="41" name="TextBox 40">
            <a:extLst>
              <a:ext uri="{FF2B5EF4-FFF2-40B4-BE49-F238E27FC236}">
                <a16:creationId xmlns:a16="http://schemas.microsoft.com/office/drawing/2014/main" id="{135AE740-076B-104B-B3A1-1178B37B1548}"/>
              </a:ext>
            </a:extLst>
          </p:cNvPr>
          <p:cNvSpPr txBox="1"/>
          <p:nvPr/>
        </p:nvSpPr>
        <p:spPr>
          <a:xfrm>
            <a:off x="7091049" y="5306738"/>
            <a:ext cx="1662315" cy="369332"/>
          </a:xfrm>
          <a:prstGeom prst="rect">
            <a:avLst/>
          </a:prstGeom>
          <a:noFill/>
        </p:spPr>
        <p:txBody>
          <a:bodyPr wrap="none" rtlCol="0">
            <a:spAutoFit/>
          </a:bodyPr>
          <a:lstStyle/>
          <a:p>
            <a:r>
              <a:rPr lang="en-US" b="1" dirty="0">
                <a:solidFill>
                  <a:schemeClr val="accent1">
                    <a:lumMod val="75000"/>
                  </a:schemeClr>
                </a:solidFill>
              </a:rPr>
              <a:t>Team Members</a:t>
            </a:r>
          </a:p>
        </p:txBody>
      </p:sp>
    </p:spTree>
    <p:extLst>
      <p:ext uri="{BB962C8B-B14F-4D97-AF65-F5344CB8AC3E}">
        <p14:creationId xmlns:p14="http://schemas.microsoft.com/office/powerpoint/2010/main" val="1473172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296819" y="224913"/>
            <a:ext cx="4357367"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dirty="0">
                <a:solidFill>
                  <a:srgbClr val="000000"/>
                </a:solidFill>
                <a:latin typeface="Arial"/>
                <a:ea typeface="DejaVu Sans"/>
              </a:rPr>
              <a:t>Who </a:t>
            </a:r>
            <a:r>
              <a:rPr lang="en-US" sz="4400" spc="-1" dirty="0">
                <a:solidFill>
                  <a:srgbClr val="000000"/>
                </a:solidFill>
                <a:latin typeface="Arial"/>
                <a:ea typeface="DejaVu Sans"/>
              </a:rPr>
              <a:t>are</a:t>
            </a:r>
            <a:r>
              <a:rPr lang="en-US" sz="4400" b="0" strike="noStrike" spc="-1" dirty="0">
                <a:solidFill>
                  <a:srgbClr val="000000"/>
                </a:solidFill>
                <a:latin typeface="Arial"/>
                <a:ea typeface="DejaVu Sans"/>
              </a:rPr>
              <a:t> </a:t>
            </a:r>
            <a:r>
              <a:rPr lang="en-US" sz="4400" spc="-1" dirty="0">
                <a:solidFill>
                  <a:srgbClr val="000000"/>
                </a:solidFill>
                <a:latin typeface="Arial"/>
                <a:ea typeface="DejaVu Sans"/>
              </a:rPr>
              <a:t>the Team Members</a:t>
            </a:r>
            <a:r>
              <a:rPr lang="en-US" sz="4400" b="0" strike="noStrike" spc="-1" dirty="0">
                <a:solidFill>
                  <a:srgbClr val="000000"/>
                </a:solidFill>
                <a:latin typeface="Arial"/>
                <a:ea typeface="DejaVu Sans"/>
              </a:rPr>
              <a:t>?</a:t>
            </a:r>
            <a:endParaRPr lang="en-US" sz="4400" b="0" strike="noStrike" spc="-1" dirty="0">
              <a:latin typeface="Arial"/>
            </a:endParaRPr>
          </a:p>
        </p:txBody>
      </p:sp>
      <p:sp>
        <p:nvSpPr>
          <p:cNvPr id="79"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33F820C9-99B3-40B5-8D0B-372876149552}"/>
              </a:ext>
            </a:extLst>
          </p:cNvPr>
          <p:cNvSpPr/>
          <p:nvPr/>
        </p:nvSpPr>
        <p:spPr>
          <a:xfrm>
            <a:off x="296820" y="1492150"/>
            <a:ext cx="4182584" cy="8200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2">
            <a:extLst>
              <a:ext uri="{FF2B5EF4-FFF2-40B4-BE49-F238E27FC236}">
                <a16:creationId xmlns:a16="http://schemas.microsoft.com/office/drawing/2014/main" id="{D6E6F59B-30F1-E749-A61C-6010224D7752}"/>
              </a:ext>
            </a:extLst>
          </p:cNvPr>
          <p:cNvSpPr txBox="1">
            <a:spLocks/>
          </p:cNvSpPr>
          <p:nvPr/>
        </p:nvSpPr>
        <p:spPr>
          <a:xfrm>
            <a:off x="504000" y="1850222"/>
            <a:ext cx="3531716" cy="3597912"/>
          </a:xfrm>
          <a:prstGeom prst="rect">
            <a:avLst/>
          </a:prstGeom>
        </p:spPr>
        <p:txBody>
          <a:bodyPr vert="horz" lIns="75605" tIns="37802" rIns="75605" bIns="3780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Calibri"/>
              </a:rPr>
              <a:t>The team members are the people who work on the project. </a:t>
            </a:r>
          </a:p>
        </p:txBody>
      </p:sp>
      <p:pic>
        <p:nvPicPr>
          <p:cNvPr id="7" name="Picture 4" descr="People working together">
            <a:extLst>
              <a:ext uri="{FF2B5EF4-FFF2-40B4-BE49-F238E27FC236}">
                <a16:creationId xmlns:a16="http://schemas.microsoft.com/office/drawing/2014/main" id="{6E4D715B-2A21-6744-8A23-28F0239523D2}"/>
              </a:ext>
            </a:extLst>
          </p:cNvPr>
          <p:cNvPicPr>
            <a:picLocks noChangeAspect="1"/>
          </p:cNvPicPr>
          <p:nvPr/>
        </p:nvPicPr>
        <p:blipFill>
          <a:blip r:embed="rId2">
            <a:extLst>
              <a:ext uri="{28A0092B-C50C-407E-A947-70E740481C1C}">
                <a14:useLocalDpi xmlns:a14="http://schemas.microsoft.com/office/drawing/2010/main" val="0"/>
              </a:ext>
            </a:extLst>
          </a:blip>
          <a:srcRect l="16567" r="16567"/>
          <a:stretch/>
        </p:blipFill>
        <p:spPr>
          <a:xfrm>
            <a:off x="4393096" y="-13457"/>
            <a:ext cx="5687529" cy="567054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107318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dirty="0">
                <a:solidFill>
                  <a:srgbClr val="000000"/>
                </a:solidFill>
                <a:latin typeface="Arial"/>
                <a:ea typeface="DejaVu Sans"/>
              </a:rPr>
              <a:t>Why </a:t>
            </a:r>
            <a:r>
              <a:rPr lang="en-US" sz="4400" spc="-1" dirty="0">
                <a:solidFill>
                  <a:srgbClr val="000000"/>
                </a:solidFill>
                <a:latin typeface="Arial"/>
                <a:ea typeface="DejaVu Sans"/>
              </a:rPr>
              <a:t>are</a:t>
            </a:r>
            <a:r>
              <a:rPr lang="en-US" sz="4400" b="0" strike="noStrike" spc="-1" dirty="0">
                <a:solidFill>
                  <a:srgbClr val="000000"/>
                </a:solidFill>
                <a:latin typeface="Arial"/>
                <a:ea typeface="DejaVu Sans"/>
              </a:rPr>
              <a:t> the </a:t>
            </a:r>
            <a:r>
              <a:rPr lang="en-US" sz="4400" spc="-1" dirty="0">
                <a:solidFill>
                  <a:srgbClr val="000000"/>
                </a:solidFill>
                <a:latin typeface="Arial"/>
                <a:ea typeface="DejaVu Sans"/>
              </a:rPr>
              <a:t>Team Members I</a:t>
            </a:r>
            <a:r>
              <a:rPr lang="en-US" sz="4400" b="0" strike="noStrike" spc="-1" dirty="0">
                <a:solidFill>
                  <a:srgbClr val="000000"/>
                </a:solidFill>
                <a:latin typeface="Arial"/>
                <a:ea typeface="DejaVu Sans"/>
              </a:rPr>
              <a:t>mportant?</a:t>
            </a:r>
            <a:endParaRPr lang="en-US" sz="4400" b="0" strike="noStrike" spc="-1" dirty="0">
              <a:latin typeface="Arial"/>
            </a:endParaRPr>
          </a:p>
        </p:txBody>
      </p:sp>
      <p:sp>
        <p:nvSpPr>
          <p:cNvPr id="81"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33F820C9-99B3-40B5-8D0B-372876149552}"/>
              </a:ext>
            </a:extLst>
          </p:cNvPr>
          <p:cNvSpPr/>
          <p:nvPr/>
        </p:nvSpPr>
        <p:spPr>
          <a:xfrm>
            <a:off x="445825" y="139346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2">
            <a:extLst>
              <a:ext uri="{FF2B5EF4-FFF2-40B4-BE49-F238E27FC236}">
                <a16:creationId xmlns:a16="http://schemas.microsoft.com/office/drawing/2014/main" id="{8132ECF4-C3C8-E840-A0B0-D2D3EEBDBFC2}"/>
              </a:ext>
            </a:extLst>
          </p:cNvPr>
          <p:cNvSpPr txBox="1">
            <a:spLocks/>
          </p:cNvSpPr>
          <p:nvPr/>
        </p:nvSpPr>
        <p:spPr>
          <a:xfrm>
            <a:off x="693043" y="1509521"/>
            <a:ext cx="8694539" cy="3597912"/>
          </a:xfrm>
          <a:prstGeom prst="rect">
            <a:avLst/>
          </a:prstGeom>
        </p:spPr>
        <p:txBody>
          <a:bodyPr vert="horz" lIns="75605" tIns="37802" rIns="75605" bIns="3780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Calibri"/>
              </a:rPr>
              <a:t>The role of the team members are important because the project is highly dependent on them completing their assigned tasks and providing input.</a:t>
            </a:r>
          </a:p>
        </p:txBody>
      </p:sp>
    </p:spTree>
    <p:extLst>
      <p:ext uri="{BB962C8B-B14F-4D97-AF65-F5344CB8AC3E}">
        <p14:creationId xmlns:p14="http://schemas.microsoft.com/office/powerpoint/2010/main" val="33078167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dirty="0">
                <a:solidFill>
                  <a:srgbClr val="000000"/>
                </a:solidFill>
                <a:latin typeface="Arial"/>
                <a:ea typeface="DejaVu Sans"/>
              </a:rPr>
              <a:t>What are the Duties of the </a:t>
            </a:r>
            <a:r>
              <a:rPr lang="en-US" sz="4400" spc="-1" dirty="0">
                <a:solidFill>
                  <a:srgbClr val="000000"/>
                </a:solidFill>
                <a:latin typeface="Arial"/>
                <a:ea typeface="DejaVu Sans"/>
              </a:rPr>
              <a:t>Team Members</a:t>
            </a:r>
            <a:r>
              <a:rPr lang="en-US" sz="4400" b="0" strike="noStrike" spc="-1" dirty="0">
                <a:solidFill>
                  <a:srgbClr val="000000"/>
                </a:solidFill>
                <a:latin typeface="Arial"/>
                <a:ea typeface="DejaVu Sans"/>
              </a:rPr>
              <a:t>?</a:t>
            </a:r>
            <a:endParaRPr lang="en-US" sz="4400" b="0" strike="noStrike" spc="-1" dirty="0">
              <a:latin typeface="Arial"/>
            </a:endParaRPr>
          </a:p>
        </p:txBody>
      </p:sp>
      <p:sp>
        <p:nvSpPr>
          <p:cNvPr id="83"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33F820C9-99B3-40B5-8D0B-372876149552}"/>
              </a:ext>
            </a:extLst>
          </p:cNvPr>
          <p:cNvSpPr/>
          <p:nvPr/>
        </p:nvSpPr>
        <p:spPr>
          <a:xfrm>
            <a:off x="445825" y="137773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2">
            <a:extLst>
              <a:ext uri="{FF2B5EF4-FFF2-40B4-BE49-F238E27FC236}">
                <a16:creationId xmlns:a16="http://schemas.microsoft.com/office/drawing/2014/main" id="{90BC519F-3A47-F943-845A-33658D904FF9}"/>
              </a:ext>
            </a:extLst>
          </p:cNvPr>
          <p:cNvSpPr txBox="1">
            <a:spLocks/>
          </p:cNvSpPr>
          <p:nvPr/>
        </p:nvSpPr>
        <p:spPr>
          <a:xfrm>
            <a:off x="693043" y="1509521"/>
            <a:ext cx="8694539" cy="3597912"/>
          </a:xfrm>
          <a:prstGeom prst="rect">
            <a:avLst/>
          </a:prstGeom>
        </p:spPr>
        <p:txBody>
          <a:bodyPr vert="horz" lIns="75605" tIns="37802" rIns="75605" bIns="3780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Calibri"/>
              </a:rPr>
              <a:t>The team members will:</a:t>
            </a:r>
          </a:p>
          <a:p>
            <a:r>
              <a:rPr lang="en-US" dirty="0">
                <a:cs typeface="Calibri"/>
              </a:rPr>
              <a:t>Complete tasks as assigned</a:t>
            </a:r>
          </a:p>
          <a:p>
            <a:r>
              <a:rPr lang="en-US" dirty="0">
                <a:cs typeface="Calibri"/>
              </a:rPr>
              <a:t>Provide expertise </a:t>
            </a:r>
          </a:p>
          <a:p>
            <a:endParaRPr lang="en-US" dirty="0">
              <a:cs typeface="Calibri"/>
            </a:endParaRPr>
          </a:p>
          <a:p>
            <a:pPr marL="0" indent="0">
              <a:buNone/>
            </a:pPr>
            <a:r>
              <a:rPr lang="en-US" dirty="0">
                <a:cs typeface="Calibri"/>
              </a:rPr>
              <a:t>Team members may be internal or external to the </a:t>
            </a:r>
            <a:r>
              <a:rPr lang="en-US">
                <a:cs typeface="Calibri"/>
              </a:rPr>
              <a:t>company.</a:t>
            </a:r>
          </a:p>
          <a:p>
            <a:endParaRPr lang="en-US" dirty="0">
              <a:cs typeface="Calibri"/>
            </a:endParaRPr>
          </a:p>
          <a:p>
            <a:endParaRPr lang="en-US" dirty="0">
              <a:cs typeface="Calibri"/>
            </a:endParaRPr>
          </a:p>
        </p:txBody>
      </p:sp>
    </p:spTree>
    <p:extLst>
      <p:ext uri="{BB962C8B-B14F-4D97-AF65-F5344CB8AC3E}">
        <p14:creationId xmlns:p14="http://schemas.microsoft.com/office/powerpoint/2010/main" val="2535993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F820C9-99B3-40B5-8D0B-372876149552}"/>
              </a:ext>
            </a:extLst>
          </p:cNvPr>
          <p:cNvSpPr/>
          <p:nvPr/>
        </p:nvSpPr>
        <p:spPr>
          <a:xfrm>
            <a:off x="445825" y="1433572"/>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2">
            <a:extLst>
              <a:ext uri="{FF2B5EF4-FFF2-40B4-BE49-F238E27FC236}">
                <a16:creationId xmlns:a16="http://schemas.microsoft.com/office/drawing/2014/main" id="{577FB50A-4747-764C-89FD-E62A97C78391}"/>
              </a:ext>
            </a:extLst>
          </p:cNvPr>
          <p:cNvSpPr txBox="1">
            <a:spLocks/>
          </p:cNvSpPr>
          <p:nvPr/>
        </p:nvSpPr>
        <p:spPr>
          <a:xfrm>
            <a:off x="693043" y="1509521"/>
            <a:ext cx="8694539" cy="3597912"/>
          </a:xfrm>
          <a:prstGeom prst="rect">
            <a:avLst/>
          </a:prstGeom>
        </p:spPr>
        <p:txBody>
          <a:bodyPr vert="horz" lIns="75605" tIns="37802" rIns="75605" bIns="3780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endParaRPr lang="en-US">
              <a:cs typeface="Calibri"/>
            </a:endParaRPr>
          </a:p>
        </p:txBody>
      </p:sp>
      <p:graphicFrame>
        <p:nvGraphicFramePr>
          <p:cNvPr id="2" name="TextBox 1">
            <a:extLst>
              <a:ext uri="{FF2B5EF4-FFF2-40B4-BE49-F238E27FC236}">
                <a16:creationId xmlns:a16="http://schemas.microsoft.com/office/drawing/2014/main" id="{FC13E63A-2621-40FE-B293-DE8C359D9536}"/>
              </a:ext>
            </a:extLst>
          </p:cNvPr>
          <p:cNvGraphicFramePr/>
          <p:nvPr/>
        </p:nvGraphicFramePr>
        <p:xfrm>
          <a:off x="694471" y="1068849"/>
          <a:ext cx="8585397" cy="4676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stomShape 1">
            <a:extLst>
              <a:ext uri="{FF2B5EF4-FFF2-40B4-BE49-F238E27FC236}">
                <a16:creationId xmlns:a16="http://schemas.microsoft.com/office/drawing/2014/main" id="{730B71C5-0461-431F-ADB7-8EB4BB91E164}"/>
              </a:ext>
            </a:extLst>
          </p:cNvPr>
          <p:cNvSpPr/>
          <p:nvPr/>
        </p:nvSpPr>
        <p:spPr>
          <a:xfrm>
            <a:off x="0" y="226080"/>
            <a:ext cx="10157988"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spc="-1" dirty="0">
                <a:solidFill>
                  <a:srgbClr val="000000"/>
                </a:solidFill>
                <a:latin typeface="Arial"/>
                <a:ea typeface="DejaVu Sans"/>
              </a:rPr>
              <a:t>What are the</a:t>
            </a:r>
            <a:r>
              <a:rPr lang="en-US" sz="4400" b="0" strike="noStrike" spc="-1" dirty="0">
                <a:solidFill>
                  <a:srgbClr val="000000"/>
                </a:solidFill>
                <a:latin typeface="Arial"/>
                <a:ea typeface="DejaVu Sans"/>
              </a:rPr>
              <a:t> </a:t>
            </a:r>
            <a:r>
              <a:rPr lang="en-US" sz="4400" spc="-1" dirty="0">
                <a:solidFill>
                  <a:srgbClr val="000000"/>
                </a:solidFill>
                <a:latin typeface="Arial"/>
                <a:ea typeface="DejaVu Sans"/>
              </a:rPr>
              <a:t>Team Members </a:t>
            </a:r>
            <a:r>
              <a:rPr lang="en-US" sz="4400" b="0" strike="noStrike" spc="-1" dirty="0">
                <a:solidFill>
                  <a:srgbClr val="000000"/>
                </a:solidFill>
                <a:latin typeface="Arial"/>
                <a:ea typeface="DejaVu Sans"/>
              </a:rPr>
              <a:t>Responsible for?</a:t>
            </a:r>
            <a:endParaRPr lang="en-US" sz="4400" b="0" strike="noStrike" spc="-1" dirty="0">
              <a:latin typeface="Arial"/>
            </a:endParaRPr>
          </a:p>
        </p:txBody>
      </p:sp>
    </p:spTree>
    <p:extLst>
      <p:ext uri="{BB962C8B-B14F-4D97-AF65-F5344CB8AC3E}">
        <p14:creationId xmlns:p14="http://schemas.microsoft.com/office/powerpoint/2010/main" val="36349839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F820C9-99B3-40B5-8D0B-372876149552}"/>
              </a:ext>
            </a:extLst>
          </p:cNvPr>
          <p:cNvSpPr/>
          <p:nvPr/>
        </p:nvSpPr>
        <p:spPr>
          <a:xfrm>
            <a:off x="445825" y="1433572"/>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2">
            <a:extLst>
              <a:ext uri="{FF2B5EF4-FFF2-40B4-BE49-F238E27FC236}">
                <a16:creationId xmlns:a16="http://schemas.microsoft.com/office/drawing/2014/main" id="{577FB50A-4747-764C-89FD-E62A97C78391}"/>
              </a:ext>
            </a:extLst>
          </p:cNvPr>
          <p:cNvSpPr txBox="1">
            <a:spLocks/>
          </p:cNvSpPr>
          <p:nvPr/>
        </p:nvSpPr>
        <p:spPr>
          <a:xfrm>
            <a:off x="693043" y="1509521"/>
            <a:ext cx="8694539" cy="3597912"/>
          </a:xfrm>
          <a:prstGeom prst="rect">
            <a:avLst/>
          </a:prstGeom>
        </p:spPr>
        <p:txBody>
          <a:bodyPr vert="horz" lIns="75605" tIns="37802" rIns="75605" bIns="3780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endParaRPr lang="en-US">
              <a:cs typeface="Calibri"/>
            </a:endParaRPr>
          </a:p>
        </p:txBody>
      </p:sp>
      <p:graphicFrame>
        <p:nvGraphicFramePr>
          <p:cNvPr id="2" name="TextBox 1">
            <a:extLst>
              <a:ext uri="{FF2B5EF4-FFF2-40B4-BE49-F238E27FC236}">
                <a16:creationId xmlns:a16="http://schemas.microsoft.com/office/drawing/2014/main" id="{FC13E63A-2621-40FE-B293-DE8C359D9536}"/>
              </a:ext>
            </a:extLst>
          </p:cNvPr>
          <p:cNvGraphicFramePr/>
          <p:nvPr/>
        </p:nvGraphicFramePr>
        <p:xfrm>
          <a:off x="694471" y="1068849"/>
          <a:ext cx="8585397" cy="4676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CustomShape 1">
            <a:extLst>
              <a:ext uri="{FF2B5EF4-FFF2-40B4-BE49-F238E27FC236}">
                <a16:creationId xmlns:a16="http://schemas.microsoft.com/office/drawing/2014/main" id="{C2E1DFF3-C3BA-460D-B667-342B5726FD8C}"/>
              </a:ext>
            </a:extLst>
          </p:cNvPr>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spc="-1" dirty="0">
                <a:solidFill>
                  <a:srgbClr val="000000"/>
                </a:solidFill>
                <a:latin typeface="Arial"/>
                <a:ea typeface="DejaVu Sans"/>
              </a:rPr>
              <a:t>What should the Team Members </a:t>
            </a:r>
            <a:r>
              <a:rPr lang="en-US" sz="4400" b="0" strike="noStrike" spc="-1" dirty="0">
                <a:solidFill>
                  <a:srgbClr val="000000"/>
                </a:solidFill>
                <a:latin typeface="Arial"/>
                <a:ea typeface="DejaVu Sans"/>
              </a:rPr>
              <a:t>be Consulted Regarding?</a:t>
            </a:r>
            <a:endParaRPr lang="en-US" sz="4400" b="0" strike="noStrike" spc="-1" dirty="0">
              <a:latin typeface="Arial"/>
            </a:endParaRPr>
          </a:p>
        </p:txBody>
      </p:sp>
    </p:spTree>
    <p:extLst>
      <p:ext uri="{BB962C8B-B14F-4D97-AF65-F5344CB8AC3E}">
        <p14:creationId xmlns:p14="http://schemas.microsoft.com/office/powerpoint/2010/main" val="2657271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dirty="0">
                <a:solidFill>
                  <a:srgbClr val="000000"/>
                </a:solidFill>
                <a:latin typeface="Arial"/>
                <a:ea typeface="DejaVu Sans"/>
              </a:rPr>
              <a:t>Who is </a:t>
            </a:r>
            <a:r>
              <a:rPr lang="en-US" sz="4400" spc="-1" dirty="0">
                <a:solidFill>
                  <a:srgbClr val="000000"/>
                </a:solidFill>
                <a:latin typeface="Arial"/>
                <a:ea typeface="DejaVu Sans"/>
              </a:rPr>
              <a:t>the Project Sponsor</a:t>
            </a:r>
            <a:r>
              <a:rPr lang="en-US" sz="4400" b="0" strike="noStrike" spc="-1" dirty="0">
                <a:solidFill>
                  <a:srgbClr val="000000"/>
                </a:solidFill>
                <a:latin typeface="Arial"/>
                <a:ea typeface="DejaVu Sans"/>
              </a:rPr>
              <a:t>?</a:t>
            </a:r>
            <a:endParaRPr lang="en-US" sz="4400" b="0" strike="noStrike" spc="-1" dirty="0">
              <a:latin typeface="Arial"/>
            </a:endParaRPr>
          </a:p>
        </p:txBody>
      </p:sp>
      <p:sp>
        <p:nvSpPr>
          <p:cNvPr id="79"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33F820C9-99B3-40B5-8D0B-372876149552}"/>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2">
            <a:extLst>
              <a:ext uri="{FF2B5EF4-FFF2-40B4-BE49-F238E27FC236}">
                <a16:creationId xmlns:a16="http://schemas.microsoft.com/office/drawing/2014/main" id="{D6E6F59B-30F1-E749-A61C-6010224D7752}"/>
              </a:ext>
            </a:extLst>
          </p:cNvPr>
          <p:cNvSpPr txBox="1">
            <a:spLocks/>
          </p:cNvSpPr>
          <p:nvPr/>
        </p:nvSpPr>
        <p:spPr>
          <a:xfrm>
            <a:off x="693043" y="1509521"/>
            <a:ext cx="8694539" cy="3597912"/>
          </a:xfrm>
          <a:prstGeom prst="rect">
            <a:avLst/>
          </a:prstGeom>
        </p:spPr>
        <p:txBody>
          <a:bodyPr vert="horz" lIns="75605" tIns="37802" rIns="75605" bIns="37802"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a:solidFill>
                  <a:schemeClr val="tx1">
                    <a:lumMod val="95000"/>
                    <a:lumOff val="5000"/>
                  </a:schemeClr>
                </a:solidFill>
                <a:cs typeface="Arial"/>
              </a:rPr>
              <a:t>The</a:t>
            </a:r>
            <a:r>
              <a:rPr lang="en-US" dirty="0">
                <a:solidFill>
                  <a:schemeClr val="tx1">
                    <a:lumMod val="95000"/>
                    <a:lumOff val="5000"/>
                  </a:schemeClr>
                </a:solidFill>
                <a:cs typeface="Arial"/>
              </a:rPr>
              <a:t> </a:t>
            </a:r>
            <a:r>
              <a:rPr lang="en-US">
                <a:solidFill>
                  <a:schemeClr val="tx1">
                    <a:lumMod val="95000"/>
                    <a:lumOff val="5000"/>
                  </a:schemeClr>
                </a:solidFill>
                <a:cs typeface="Arial"/>
              </a:rPr>
              <a:t>project sponsor is </a:t>
            </a:r>
            <a:r>
              <a:rPr lang="en-US">
                <a:solidFill>
                  <a:schemeClr val="tx1">
                    <a:lumMod val="95000"/>
                    <a:lumOff val="5000"/>
                  </a:schemeClr>
                </a:solidFill>
                <a:ea typeface="+mn-lt"/>
                <a:cs typeface="+mn-lt"/>
              </a:rPr>
              <a:t>an individual or a group that sanctions a </a:t>
            </a:r>
            <a:r>
              <a:rPr lang="en-US" dirty="0">
                <a:solidFill>
                  <a:schemeClr val="tx1">
                    <a:lumMod val="95000"/>
                    <a:lumOff val="5000"/>
                  </a:schemeClr>
                </a:solidFill>
                <a:ea typeface="+mn-lt"/>
                <a:cs typeface="+mn-lt"/>
              </a:rPr>
              <a:t>project.  </a:t>
            </a:r>
            <a:endParaRPr lang="en-US">
              <a:solidFill>
                <a:schemeClr val="tx1">
                  <a:lumMod val="95000"/>
                  <a:lumOff val="5000"/>
                </a:schemeClr>
              </a:solidFill>
            </a:endParaRPr>
          </a:p>
          <a:p>
            <a:pPr marL="457200" indent="-457200"/>
            <a:endParaRPr lang="en-US" dirty="0">
              <a:solidFill>
                <a:schemeClr val="tx1">
                  <a:lumMod val="95000"/>
                  <a:lumOff val="5000"/>
                </a:schemeClr>
              </a:solidFill>
            </a:endParaRPr>
          </a:p>
          <a:p>
            <a:pPr marL="457200" indent="-457200"/>
            <a:r>
              <a:rPr lang="en-US">
                <a:solidFill>
                  <a:schemeClr val="tx1">
                    <a:lumMod val="95000"/>
                    <a:lumOff val="5000"/>
                  </a:schemeClr>
                </a:solidFill>
              </a:rPr>
              <a:t>All deliverables are confirmed and accepted by the sponsor. </a:t>
            </a:r>
            <a:endParaRPr lang="en-US" dirty="0">
              <a:solidFill>
                <a:schemeClr val="tx1">
                  <a:lumMod val="95000"/>
                  <a:lumOff val="5000"/>
                </a:schemeClr>
              </a:solidFill>
            </a:endParaRPr>
          </a:p>
          <a:p>
            <a:pPr marL="457200" indent="-457200"/>
            <a:endParaRPr lang="en-US" dirty="0">
              <a:solidFill>
                <a:schemeClr val="tx1">
                  <a:lumMod val="95000"/>
                  <a:lumOff val="5000"/>
                </a:schemeClr>
              </a:solidFill>
            </a:endParaRPr>
          </a:p>
          <a:p>
            <a:pPr marL="457200" indent="-457200"/>
            <a:r>
              <a:rPr lang="en-US">
                <a:solidFill>
                  <a:schemeClr val="tx1">
                    <a:lumMod val="95000"/>
                    <a:lumOff val="5000"/>
                  </a:schemeClr>
                </a:solidFill>
              </a:rPr>
              <a:t>Main funding is generally signed off by the project sponsor. </a:t>
            </a:r>
            <a:endParaRPr lang="en-US" dirty="0">
              <a:solidFill>
                <a:schemeClr val="tx1">
                  <a:lumMod val="95000"/>
                  <a:lumOff val="5000"/>
                </a:schemeClr>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F820C9-99B3-40B5-8D0B-372876149552}"/>
              </a:ext>
            </a:extLst>
          </p:cNvPr>
          <p:cNvSpPr/>
          <p:nvPr/>
        </p:nvSpPr>
        <p:spPr>
          <a:xfrm>
            <a:off x="445825" y="1433572"/>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2">
            <a:extLst>
              <a:ext uri="{FF2B5EF4-FFF2-40B4-BE49-F238E27FC236}">
                <a16:creationId xmlns:a16="http://schemas.microsoft.com/office/drawing/2014/main" id="{577FB50A-4747-764C-89FD-E62A97C78391}"/>
              </a:ext>
            </a:extLst>
          </p:cNvPr>
          <p:cNvSpPr txBox="1">
            <a:spLocks/>
          </p:cNvSpPr>
          <p:nvPr/>
        </p:nvSpPr>
        <p:spPr>
          <a:xfrm>
            <a:off x="693043" y="1509521"/>
            <a:ext cx="8694539" cy="3597912"/>
          </a:xfrm>
          <a:prstGeom prst="rect">
            <a:avLst/>
          </a:prstGeom>
        </p:spPr>
        <p:txBody>
          <a:bodyPr vert="horz" lIns="75605" tIns="37802" rIns="75605" bIns="3780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endParaRPr lang="en-US">
              <a:cs typeface="Calibri"/>
            </a:endParaRPr>
          </a:p>
        </p:txBody>
      </p:sp>
      <p:graphicFrame>
        <p:nvGraphicFramePr>
          <p:cNvPr id="2" name="TextBox 1">
            <a:extLst>
              <a:ext uri="{FF2B5EF4-FFF2-40B4-BE49-F238E27FC236}">
                <a16:creationId xmlns:a16="http://schemas.microsoft.com/office/drawing/2014/main" id="{FC13E63A-2621-40FE-B293-DE8C359D9536}"/>
              </a:ext>
            </a:extLst>
          </p:cNvPr>
          <p:cNvGraphicFramePr/>
          <p:nvPr/>
        </p:nvGraphicFramePr>
        <p:xfrm>
          <a:off x="694471" y="1068849"/>
          <a:ext cx="8585397" cy="4676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stomShape 1">
            <a:extLst>
              <a:ext uri="{FF2B5EF4-FFF2-40B4-BE49-F238E27FC236}">
                <a16:creationId xmlns:a16="http://schemas.microsoft.com/office/drawing/2014/main" id="{E7AF142C-7FDC-46B1-AAEE-6C147DC2E773}"/>
              </a:ext>
            </a:extLst>
          </p:cNvPr>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dirty="0">
                <a:solidFill>
                  <a:srgbClr val="000000"/>
                </a:solidFill>
                <a:latin typeface="Arial"/>
                <a:ea typeface="DejaVu Sans"/>
              </a:rPr>
              <a:t>What should the </a:t>
            </a:r>
            <a:r>
              <a:rPr lang="en-US" sz="4400" spc="-1" dirty="0">
                <a:solidFill>
                  <a:srgbClr val="000000"/>
                </a:solidFill>
                <a:latin typeface="Arial"/>
                <a:ea typeface="DejaVu Sans"/>
              </a:rPr>
              <a:t>Team Members </a:t>
            </a:r>
            <a:r>
              <a:rPr lang="en-US" sz="4400" b="0" strike="noStrike" spc="-1" dirty="0">
                <a:solidFill>
                  <a:srgbClr val="000000"/>
                </a:solidFill>
                <a:latin typeface="Arial"/>
                <a:ea typeface="DejaVu Sans"/>
              </a:rPr>
              <a:t>be Informed About?</a:t>
            </a:r>
            <a:endParaRPr lang="en-US" sz="4400" b="0" strike="noStrike" spc="-1" dirty="0">
              <a:latin typeface="Arial"/>
            </a:endParaRPr>
          </a:p>
        </p:txBody>
      </p:sp>
    </p:spTree>
    <p:extLst>
      <p:ext uri="{BB962C8B-B14F-4D97-AF65-F5344CB8AC3E}">
        <p14:creationId xmlns:p14="http://schemas.microsoft.com/office/powerpoint/2010/main" val="33011872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562175" y="-160826"/>
            <a:ext cx="9070920" cy="1249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endParaRPr lang="en-US" sz="4400" b="0" strike="noStrike" spc="-1" dirty="0">
              <a:latin typeface="Arial"/>
            </a:endParaRPr>
          </a:p>
        </p:txBody>
      </p:sp>
      <p:sp>
        <p:nvSpPr>
          <p:cNvPr id="85" name="CustomShape 2"/>
          <p:cNvSpPr/>
          <p:nvPr/>
        </p:nvSpPr>
        <p:spPr>
          <a:xfrm>
            <a:off x="549421" y="1480804"/>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3" name="TextBox 2">
            <a:extLst>
              <a:ext uri="{FF2B5EF4-FFF2-40B4-BE49-F238E27FC236}">
                <a16:creationId xmlns:a16="http://schemas.microsoft.com/office/drawing/2014/main" id="{E6C82599-51E9-424F-BDE1-B442A4F21349}"/>
              </a:ext>
            </a:extLst>
          </p:cNvPr>
          <p:cNvSpPr txBox="1"/>
          <p:nvPr/>
        </p:nvSpPr>
        <p:spPr>
          <a:xfrm>
            <a:off x="447460" y="1457411"/>
            <a:ext cx="94320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2" name="TextBox 21">
            <a:extLst>
              <a:ext uri="{FF2B5EF4-FFF2-40B4-BE49-F238E27FC236}">
                <a16:creationId xmlns:a16="http://schemas.microsoft.com/office/drawing/2014/main" id="{D1232769-C5E8-4ACC-B44A-C45E3A1308BC}"/>
              </a:ext>
            </a:extLst>
          </p:cNvPr>
          <p:cNvSpPr txBox="1"/>
          <p:nvPr/>
        </p:nvSpPr>
        <p:spPr>
          <a:xfrm>
            <a:off x="562175" y="5817546"/>
            <a:ext cx="5432974" cy="461665"/>
          </a:xfrm>
          <a:prstGeom prst="rect">
            <a:avLst/>
          </a:prstGeom>
          <a:noFill/>
        </p:spPr>
        <p:txBody>
          <a:bodyPr wrap="square" rtlCol="0">
            <a:spAutoFit/>
          </a:bodyPr>
          <a:lstStyle/>
          <a:p>
            <a:r>
              <a:rPr lang="en-US" sz="2400" dirty="0"/>
              <a:t>KPIs are tracked regularly.</a:t>
            </a:r>
          </a:p>
        </p:txBody>
      </p:sp>
      <p:grpSp>
        <p:nvGrpSpPr>
          <p:cNvPr id="5" name="Group 4">
            <a:extLst>
              <a:ext uri="{FF2B5EF4-FFF2-40B4-BE49-F238E27FC236}">
                <a16:creationId xmlns:a16="http://schemas.microsoft.com/office/drawing/2014/main" id="{5D89EB9A-C1DB-46C2-A8CF-210B3D976A8E}"/>
              </a:ext>
            </a:extLst>
          </p:cNvPr>
          <p:cNvGrpSpPr/>
          <p:nvPr/>
        </p:nvGrpSpPr>
        <p:grpSpPr>
          <a:xfrm>
            <a:off x="948162" y="1690594"/>
            <a:ext cx="8669584" cy="3948834"/>
            <a:chOff x="1352225" y="1706543"/>
            <a:chExt cx="8669584" cy="3948834"/>
          </a:xfrm>
        </p:grpSpPr>
        <p:grpSp>
          <p:nvGrpSpPr>
            <p:cNvPr id="29" name="Group 28">
              <a:extLst>
                <a:ext uri="{FF2B5EF4-FFF2-40B4-BE49-F238E27FC236}">
                  <a16:creationId xmlns:a16="http://schemas.microsoft.com/office/drawing/2014/main" id="{975F2147-5775-466E-BC48-C1FEC7202B80}"/>
                </a:ext>
              </a:extLst>
            </p:cNvPr>
            <p:cNvGrpSpPr/>
            <p:nvPr/>
          </p:nvGrpSpPr>
          <p:grpSpPr>
            <a:xfrm>
              <a:off x="1352225" y="1706543"/>
              <a:ext cx="8669584" cy="3948834"/>
              <a:chOff x="1097154" y="1491446"/>
              <a:chExt cx="9365969" cy="4212048"/>
            </a:xfrm>
          </p:grpSpPr>
          <p:grpSp>
            <p:nvGrpSpPr>
              <p:cNvPr id="30" name="Group 29">
                <a:extLst>
                  <a:ext uri="{FF2B5EF4-FFF2-40B4-BE49-F238E27FC236}">
                    <a16:creationId xmlns:a16="http://schemas.microsoft.com/office/drawing/2014/main" id="{05CFA769-4E66-4845-AB8C-2DC7582DF3FF}"/>
                  </a:ext>
                </a:extLst>
              </p:cNvPr>
              <p:cNvGrpSpPr/>
              <p:nvPr/>
            </p:nvGrpSpPr>
            <p:grpSpPr>
              <a:xfrm>
                <a:off x="1097154" y="1686034"/>
                <a:ext cx="9365969" cy="3522070"/>
                <a:chOff x="1444485" y="1685035"/>
                <a:chExt cx="8481281" cy="2976531"/>
              </a:xfrm>
            </p:grpSpPr>
            <p:pic>
              <p:nvPicPr>
                <p:cNvPr id="33" name="Picture 32">
                  <a:extLst>
                    <a:ext uri="{FF2B5EF4-FFF2-40B4-BE49-F238E27FC236}">
                      <a16:creationId xmlns:a16="http://schemas.microsoft.com/office/drawing/2014/main" id="{7DF2618B-44DA-4C59-957E-FCCE40ACCAF8}"/>
                    </a:ext>
                  </a:extLst>
                </p:cNvPr>
                <p:cNvPicPr>
                  <a:picLocks noChangeAspect="1"/>
                </p:cNvPicPr>
                <p:nvPr/>
              </p:nvPicPr>
              <p:blipFill>
                <a:blip r:embed="rId3"/>
                <a:stretch>
                  <a:fillRect/>
                </a:stretch>
              </p:blipFill>
              <p:spPr>
                <a:xfrm>
                  <a:off x="1444485" y="1685035"/>
                  <a:ext cx="8481281" cy="2976531"/>
                </a:xfrm>
                <a:prstGeom prst="rect">
                  <a:avLst/>
                </a:prstGeom>
              </p:spPr>
            </p:pic>
            <p:sp>
              <p:nvSpPr>
                <p:cNvPr id="34" name="TextBox 33">
                  <a:extLst>
                    <a:ext uri="{FF2B5EF4-FFF2-40B4-BE49-F238E27FC236}">
                      <a16:creationId xmlns:a16="http://schemas.microsoft.com/office/drawing/2014/main" id="{562CD116-CBDA-4CFE-B480-CA6D6831A79F}"/>
                    </a:ext>
                  </a:extLst>
                </p:cNvPr>
                <p:cNvSpPr txBox="1"/>
                <p:nvPr/>
              </p:nvSpPr>
              <p:spPr>
                <a:xfrm>
                  <a:off x="3322521" y="2307282"/>
                  <a:ext cx="795131" cy="276999"/>
                </a:xfrm>
                <a:prstGeom prst="rect">
                  <a:avLst/>
                </a:prstGeom>
                <a:noFill/>
              </p:spPr>
              <p:txBody>
                <a:bodyPr wrap="square" rtlCol="0">
                  <a:spAutoFit/>
                </a:bodyPr>
                <a:lstStyle/>
                <a:p>
                  <a:r>
                    <a:rPr lang="en-US" sz="1200" dirty="0"/>
                    <a:t>Initiation</a:t>
                  </a:r>
                </a:p>
              </p:txBody>
            </p:sp>
            <p:sp>
              <p:nvSpPr>
                <p:cNvPr id="35" name="TextBox 34">
                  <a:extLst>
                    <a:ext uri="{FF2B5EF4-FFF2-40B4-BE49-F238E27FC236}">
                      <a16:creationId xmlns:a16="http://schemas.microsoft.com/office/drawing/2014/main" id="{00DF0894-545C-4263-ACC1-E5C6A350CEFB}"/>
                    </a:ext>
                  </a:extLst>
                </p:cNvPr>
                <p:cNvSpPr txBox="1"/>
                <p:nvPr/>
              </p:nvSpPr>
              <p:spPr>
                <a:xfrm>
                  <a:off x="5132235" y="4016779"/>
                  <a:ext cx="871145" cy="276999"/>
                </a:xfrm>
                <a:prstGeom prst="rect">
                  <a:avLst/>
                </a:prstGeom>
                <a:noFill/>
              </p:spPr>
              <p:txBody>
                <a:bodyPr wrap="square" rtlCol="0">
                  <a:spAutoFit/>
                </a:bodyPr>
                <a:lstStyle/>
                <a:p>
                  <a:r>
                    <a:rPr lang="en-US" sz="1200" dirty="0"/>
                    <a:t>Planning</a:t>
                  </a:r>
                </a:p>
              </p:txBody>
            </p:sp>
            <p:sp>
              <p:nvSpPr>
                <p:cNvPr id="36" name="TextBox 35">
                  <a:extLst>
                    <a:ext uri="{FF2B5EF4-FFF2-40B4-BE49-F238E27FC236}">
                      <a16:creationId xmlns:a16="http://schemas.microsoft.com/office/drawing/2014/main" id="{3BBAEFDB-FE22-4DF9-9CFE-A37F00E6032F}"/>
                    </a:ext>
                  </a:extLst>
                </p:cNvPr>
                <p:cNvSpPr txBox="1"/>
                <p:nvPr/>
              </p:nvSpPr>
              <p:spPr>
                <a:xfrm>
                  <a:off x="6928011" y="2306597"/>
                  <a:ext cx="871145" cy="276999"/>
                </a:xfrm>
                <a:prstGeom prst="rect">
                  <a:avLst/>
                </a:prstGeom>
                <a:noFill/>
              </p:spPr>
              <p:txBody>
                <a:bodyPr wrap="square" rtlCol="0">
                  <a:spAutoFit/>
                </a:bodyPr>
                <a:lstStyle/>
                <a:p>
                  <a:pPr algn="ctr"/>
                  <a:r>
                    <a:rPr lang="en-US" sz="1200" dirty="0"/>
                    <a:t>Execution</a:t>
                  </a:r>
                </a:p>
              </p:txBody>
            </p:sp>
          </p:grpSp>
          <p:sp>
            <p:nvSpPr>
              <p:cNvPr id="31" name="TextBox 30">
                <a:extLst>
                  <a:ext uri="{FF2B5EF4-FFF2-40B4-BE49-F238E27FC236}">
                    <a16:creationId xmlns:a16="http://schemas.microsoft.com/office/drawing/2014/main" id="{57412D81-43FC-49D7-8EC1-178B17AF6754}"/>
                  </a:ext>
                </a:extLst>
              </p:cNvPr>
              <p:cNvSpPr txBox="1"/>
              <p:nvPr/>
            </p:nvSpPr>
            <p:spPr>
              <a:xfrm>
                <a:off x="2794059" y="1491446"/>
                <a:ext cx="2990765" cy="689413"/>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US"/>
                  <a:t>The team members are informed </a:t>
                </a:r>
                <a:endParaRPr lang="en-US">
                  <a:solidFill>
                    <a:srgbClr val="000000"/>
                  </a:solidFill>
                </a:endParaRPr>
              </a:p>
            </p:txBody>
          </p:sp>
          <p:sp>
            <p:nvSpPr>
              <p:cNvPr id="32" name="TextBox 31">
                <a:extLst>
                  <a:ext uri="{FF2B5EF4-FFF2-40B4-BE49-F238E27FC236}">
                    <a16:creationId xmlns:a16="http://schemas.microsoft.com/office/drawing/2014/main" id="{E3AC936C-3B67-44C8-B1F5-EC3EEE649752}"/>
                  </a:ext>
                </a:extLst>
              </p:cNvPr>
              <p:cNvSpPr txBox="1"/>
              <p:nvPr/>
            </p:nvSpPr>
            <p:spPr>
              <a:xfrm>
                <a:off x="4939690" y="5014081"/>
                <a:ext cx="2692527" cy="689413"/>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US"/>
                  <a:t>The team members are infomed</a:t>
                </a:r>
              </a:p>
            </p:txBody>
          </p:sp>
        </p:grpSp>
        <p:sp>
          <p:nvSpPr>
            <p:cNvPr id="17" name="TextBox 16">
              <a:extLst>
                <a:ext uri="{FF2B5EF4-FFF2-40B4-BE49-F238E27FC236}">
                  <a16:creationId xmlns:a16="http://schemas.microsoft.com/office/drawing/2014/main" id="{9024BDEC-487E-4A23-83A8-5081A82E44DF}"/>
                </a:ext>
              </a:extLst>
            </p:cNvPr>
            <p:cNvSpPr txBox="1"/>
            <p:nvPr/>
          </p:nvSpPr>
          <p:spPr>
            <a:xfrm>
              <a:off x="6671370" y="1759787"/>
              <a:ext cx="2492330" cy="646331"/>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US"/>
                <a:t>The team members complete tasks</a:t>
              </a:r>
            </a:p>
          </p:txBody>
        </p:sp>
      </p:grpSp>
      <p:sp>
        <p:nvSpPr>
          <p:cNvPr id="7" name="CustomShape 1">
            <a:extLst>
              <a:ext uri="{FF2B5EF4-FFF2-40B4-BE49-F238E27FC236}">
                <a16:creationId xmlns:a16="http://schemas.microsoft.com/office/drawing/2014/main" id="{3703A1D2-493F-40A3-A2F8-D4CE6371FA09}"/>
              </a:ext>
            </a:extLst>
          </p:cNvPr>
          <p:cNvSpPr/>
          <p:nvPr/>
        </p:nvSpPr>
        <p:spPr>
          <a:xfrm>
            <a:off x="-12955" y="438817"/>
            <a:ext cx="10044011" cy="1249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r>
              <a:rPr lang="en-US" sz="4400" spc="-1">
                <a:solidFill>
                  <a:srgbClr val="000000"/>
                </a:solidFill>
                <a:latin typeface="Arial"/>
                <a:ea typeface="DejaVu Sans"/>
                <a:cs typeface="Arial"/>
              </a:rPr>
              <a:t>When is </a:t>
            </a:r>
            <a:r>
              <a:rPr lang="en-US" sz="4400" b="0" strike="noStrike" spc="-1">
                <a:solidFill>
                  <a:srgbClr val="000000"/>
                </a:solidFill>
                <a:latin typeface="Arial"/>
                <a:ea typeface="DejaVu Sans"/>
                <a:cs typeface="Arial"/>
              </a:rPr>
              <a:t>the </a:t>
            </a:r>
            <a:r>
              <a:rPr lang="en-US" sz="4400" spc="-1">
                <a:solidFill>
                  <a:srgbClr val="000000"/>
                </a:solidFill>
                <a:latin typeface="Arial"/>
                <a:ea typeface="DejaVu Sans"/>
                <a:cs typeface="Arial"/>
              </a:rPr>
              <a:t>Team Members Involved?</a:t>
            </a:r>
            <a:endParaRPr lang="en-US" sz="4400" spc="-1">
              <a:ea typeface="+mn-lt"/>
              <a:cs typeface="+mn-lt"/>
            </a:endParaRPr>
          </a:p>
          <a:p>
            <a:pPr algn="ctr">
              <a:lnSpc>
                <a:spcPct val="100000"/>
              </a:lnSpc>
            </a:pPr>
            <a:endParaRPr lang="en-US" sz="4400" b="0" strike="noStrike" spc="-1" dirty="0">
              <a:latin typeface="Arial"/>
            </a:endParaRPr>
          </a:p>
        </p:txBody>
      </p:sp>
      <p:sp>
        <p:nvSpPr>
          <p:cNvPr id="8" name="Rectangle 7">
            <a:extLst>
              <a:ext uri="{FF2B5EF4-FFF2-40B4-BE49-F238E27FC236}">
                <a16:creationId xmlns:a16="http://schemas.microsoft.com/office/drawing/2014/main" id="{5779BE57-D855-4E35-AB70-C6DBF66761DA}"/>
              </a:ext>
            </a:extLst>
          </p:cNvPr>
          <p:cNvSpPr/>
          <p:nvPr/>
        </p:nvSpPr>
        <p:spPr>
          <a:xfrm>
            <a:off x="444648" y="1144004"/>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7853082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7" name="Rectangle 9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CustomShape 1"/>
          <p:cNvSpPr/>
          <p:nvPr/>
        </p:nvSpPr>
        <p:spPr>
          <a:xfrm>
            <a:off x="509158" y="643757"/>
            <a:ext cx="3612061" cy="1618018"/>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b">
            <a:normAutofit/>
          </a:bodyPr>
          <a:lstStyle/>
          <a:p>
            <a:pPr>
              <a:lnSpc>
                <a:spcPct val="90000"/>
              </a:lnSpc>
              <a:spcBef>
                <a:spcPct val="0"/>
              </a:spcBef>
              <a:spcAft>
                <a:spcPts val="600"/>
              </a:spcAft>
            </a:pPr>
            <a:r>
              <a:rPr lang="en-US" sz="3400" spc="-1">
                <a:latin typeface="+mj-lt"/>
                <a:ea typeface="+mj-ea"/>
                <a:cs typeface="+mj-cs"/>
              </a:rPr>
              <a:t>Who</a:t>
            </a:r>
            <a:r>
              <a:rPr lang="en-US" sz="3400" b="0" strike="noStrike" spc="-1">
                <a:latin typeface="+mj-lt"/>
                <a:ea typeface="+mj-ea"/>
                <a:cs typeface="+mj-cs"/>
              </a:rPr>
              <a:t> </a:t>
            </a:r>
            <a:r>
              <a:rPr lang="en-US" sz="3400" spc="-1">
                <a:latin typeface="+mj-lt"/>
                <a:ea typeface="+mj-ea"/>
                <a:cs typeface="+mj-cs"/>
              </a:rPr>
              <a:t>do the Team Members work with?</a:t>
            </a:r>
          </a:p>
          <a:p>
            <a:pPr>
              <a:lnSpc>
                <a:spcPct val="90000"/>
              </a:lnSpc>
              <a:spcBef>
                <a:spcPct val="0"/>
              </a:spcBef>
              <a:spcAft>
                <a:spcPts val="600"/>
              </a:spcAft>
            </a:pPr>
            <a:endParaRPr lang="en-US" sz="3400" b="0" strike="noStrike" spc="-1">
              <a:latin typeface="+mj-lt"/>
              <a:ea typeface="+mj-ea"/>
              <a:cs typeface="+mj-cs"/>
            </a:endParaRPr>
          </a:p>
        </p:txBody>
      </p:sp>
      <p:sp>
        <p:nvSpPr>
          <p:cNvPr id="9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2" y="2139060"/>
            <a:ext cx="2872978" cy="15122"/>
          </a:xfrm>
          <a:custGeom>
            <a:avLst/>
            <a:gdLst>
              <a:gd name="connsiteX0" fmla="*/ 0 w 2872978"/>
              <a:gd name="connsiteY0" fmla="*/ 0 h 15122"/>
              <a:gd name="connsiteX1" fmla="*/ 574596 w 2872978"/>
              <a:gd name="connsiteY1" fmla="*/ 0 h 15122"/>
              <a:gd name="connsiteX2" fmla="*/ 1120461 w 2872978"/>
              <a:gd name="connsiteY2" fmla="*/ 0 h 15122"/>
              <a:gd name="connsiteX3" fmla="*/ 1666327 w 2872978"/>
              <a:gd name="connsiteY3" fmla="*/ 0 h 15122"/>
              <a:gd name="connsiteX4" fmla="*/ 2298382 w 2872978"/>
              <a:gd name="connsiteY4" fmla="*/ 0 h 15122"/>
              <a:gd name="connsiteX5" fmla="*/ 2872978 w 2872978"/>
              <a:gd name="connsiteY5" fmla="*/ 0 h 15122"/>
              <a:gd name="connsiteX6" fmla="*/ 2872978 w 2872978"/>
              <a:gd name="connsiteY6" fmla="*/ 15122 h 15122"/>
              <a:gd name="connsiteX7" fmla="*/ 2298382 w 2872978"/>
              <a:gd name="connsiteY7" fmla="*/ 15122 h 15122"/>
              <a:gd name="connsiteX8" fmla="*/ 1809976 w 2872978"/>
              <a:gd name="connsiteY8" fmla="*/ 15122 h 15122"/>
              <a:gd name="connsiteX9" fmla="*/ 1264110 w 2872978"/>
              <a:gd name="connsiteY9" fmla="*/ 15122 h 15122"/>
              <a:gd name="connsiteX10" fmla="*/ 718245 w 2872978"/>
              <a:gd name="connsiteY10" fmla="*/ 15122 h 15122"/>
              <a:gd name="connsiteX11" fmla="*/ 0 w 2872978"/>
              <a:gd name="connsiteY11" fmla="*/ 15122 h 15122"/>
              <a:gd name="connsiteX12" fmla="*/ 0 w 2872978"/>
              <a:gd name="connsiteY12" fmla="*/ 0 h 15122"/>
              <a:gd name="connsiteX0" fmla="*/ 0 w 2872978"/>
              <a:gd name="connsiteY0" fmla="*/ 0 h 15122"/>
              <a:gd name="connsiteX1" fmla="*/ 517136 w 2872978"/>
              <a:gd name="connsiteY1" fmla="*/ 0 h 15122"/>
              <a:gd name="connsiteX2" fmla="*/ 1149191 w 2872978"/>
              <a:gd name="connsiteY2" fmla="*/ 0 h 15122"/>
              <a:gd name="connsiteX3" fmla="*/ 1637597 w 2872978"/>
              <a:gd name="connsiteY3" fmla="*/ 0 h 15122"/>
              <a:gd name="connsiteX4" fmla="*/ 2126004 w 2872978"/>
              <a:gd name="connsiteY4" fmla="*/ 0 h 15122"/>
              <a:gd name="connsiteX5" fmla="*/ 2872978 w 2872978"/>
              <a:gd name="connsiteY5" fmla="*/ 0 h 15122"/>
              <a:gd name="connsiteX6" fmla="*/ 2872978 w 2872978"/>
              <a:gd name="connsiteY6" fmla="*/ 15122 h 15122"/>
              <a:gd name="connsiteX7" fmla="*/ 2327112 w 2872978"/>
              <a:gd name="connsiteY7" fmla="*/ 15122 h 15122"/>
              <a:gd name="connsiteX8" fmla="*/ 1781246 w 2872978"/>
              <a:gd name="connsiteY8" fmla="*/ 15122 h 15122"/>
              <a:gd name="connsiteX9" fmla="*/ 1235381 w 2872978"/>
              <a:gd name="connsiteY9" fmla="*/ 15122 h 15122"/>
              <a:gd name="connsiteX10" fmla="*/ 603325 w 2872978"/>
              <a:gd name="connsiteY10" fmla="*/ 15122 h 15122"/>
              <a:gd name="connsiteX11" fmla="*/ 0 w 2872978"/>
              <a:gd name="connsiteY11" fmla="*/ 15122 h 15122"/>
              <a:gd name="connsiteX12" fmla="*/ 0 w 2872978"/>
              <a:gd name="connsiteY12"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2978" h="15122" fill="none" extrusionOk="0">
                <a:moveTo>
                  <a:pt x="0" y="0"/>
                </a:moveTo>
                <a:cubicBezTo>
                  <a:pt x="187894" y="44230"/>
                  <a:pt x="450201" y="-6808"/>
                  <a:pt x="574596" y="0"/>
                </a:cubicBezTo>
                <a:cubicBezTo>
                  <a:pt x="682761" y="-14055"/>
                  <a:pt x="869093" y="-31744"/>
                  <a:pt x="1120461" y="0"/>
                </a:cubicBezTo>
                <a:cubicBezTo>
                  <a:pt x="1369445" y="10713"/>
                  <a:pt x="1564668" y="14387"/>
                  <a:pt x="1666327" y="0"/>
                </a:cubicBezTo>
                <a:cubicBezTo>
                  <a:pt x="1784797" y="-8086"/>
                  <a:pt x="2134644" y="-34705"/>
                  <a:pt x="2298382" y="0"/>
                </a:cubicBezTo>
                <a:cubicBezTo>
                  <a:pt x="2501725" y="14499"/>
                  <a:pt x="2727381" y="-8141"/>
                  <a:pt x="2872978" y="0"/>
                </a:cubicBezTo>
                <a:cubicBezTo>
                  <a:pt x="2873279" y="2771"/>
                  <a:pt x="2873098" y="8463"/>
                  <a:pt x="2872978" y="15122"/>
                </a:cubicBezTo>
                <a:cubicBezTo>
                  <a:pt x="2580485" y="-13998"/>
                  <a:pt x="2409818" y="11000"/>
                  <a:pt x="2298382" y="15122"/>
                </a:cubicBezTo>
                <a:cubicBezTo>
                  <a:pt x="2175217" y="64813"/>
                  <a:pt x="2030770" y="44801"/>
                  <a:pt x="1809976" y="15122"/>
                </a:cubicBezTo>
                <a:cubicBezTo>
                  <a:pt x="1627036" y="-4673"/>
                  <a:pt x="1520757" y="8877"/>
                  <a:pt x="1264110" y="15122"/>
                </a:cubicBezTo>
                <a:cubicBezTo>
                  <a:pt x="1012544" y="2843"/>
                  <a:pt x="908671" y="36073"/>
                  <a:pt x="718245" y="15122"/>
                </a:cubicBezTo>
                <a:cubicBezTo>
                  <a:pt x="496819" y="20916"/>
                  <a:pt x="185934" y="48658"/>
                  <a:pt x="0" y="15122"/>
                </a:cubicBezTo>
                <a:cubicBezTo>
                  <a:pt x="-206" y="10223"/>
                  <a:pt x="1257" y="5487"/>
                  <a:pt x="0" y="0"/>
                </a:cubicBezTo>
                <a:close/>
              </a:path>
              <a:path w="2872978" h="15122" stroke="0" extrusionOk="0">
                <a:moveTo>
                  <a:pt x="0" y="0"/>
                </a:moveTo>
                <a:cubicBezTo>
                  <a:pt x="245710" y="-1114"/>
                  <a:pt x="385682" y="-15399"/>
                  <a:pt x="517136" y="0"/>
                </a:cubicBezTo>
                <a:cubicBezTo>
                  <a:pt x="669378" y="20126"/>
                  <a:pt x="801950" y="11703"/>
                  <a:pt x="1149191" y="0"/>
                </a:cubicBezTo>
                <a:cubicBezTo>
                  <a:pt x="1456160" y="-31106"/>
                  <a:pt x="1544839" y="12188"/>
                  <a:pt x="1637597" y="0"/>
                </a:cubicBezTo>
                <a:cubicBezTo>
                  <a:pt x="1765162" y="-2582"/>
                  <a:pt x="1893608" y="-17414"/>
                  <a:pt x="2126004" y="0"/>
                </a:cubicBezTo>
                <a:cubicBezTo>
                  <a:pt x="2355419" y="20048"/>
                  <a:pt x="2725988" y="-60679"/>
                  <a:pt x="2872978" y="0"/>
                </a:cubicBezTo>
                <a:cubicBezTo>
                  <a:pt x="2873424" y="3707"/>
                  <a:pt x="2873914" y="9046"/>
                  <a:pt x="2872978" y="15122"/>
                </a:cubicBezTo>
                <a:cubicBezTo>
                  <a:pt x="2703749" y="52685"/>
                  <a:pt x="2592005" y="9401"/>
                  <a:pt x="2327112" y="15122"/>
                </a:cubicBezTo>
                <a:cubicBezTo>
                  <a:pt x="2073199" y="6749"/>
                  <a:pt x="2020090" y="1127"/>
                  <a:pt x="1781246" y="15122"/>
                </a:cubicBezTo>
                <a:cubicBezTo>
                  <a:pt x="1536104" y="32743"/>
                  <a:pt x="1510751" y="18179"/>
                  <a:pt x="1235381" y="15122"/>
                </a:cubicBezTo>
                <a:cubicBezTo>
                  <a:pt x="967672" y="-4740"/>
                  <a:pt x="871252" y="-12801"/>
                  <a:pt x="603325" y="15122"/>
                </a:cubicBezTo>
                <a:cubicBezTo>
                  <a:pt x="311662" y="15579"/>
                  <a:pt x="187976" y="6916"/>
                  <a:pt x="0" y="15122"/>
                </a:cubicBezTo>
                <a:cubicBezTo>
                  <a:pt x="261" y="10226"/>
                  <a:pt x="-524" y="6481"/>
                  <a:pt x="0" y="0"/>
                </a:cubicBezTo>
                <a:close/>
              </a:path>
              <a:path w="2872978" h="15122" fill="none" stroke="0" extrusionOk="0">
                <a:moveTo>
                  <a:pt x="0" y="0"/>
                </a:moveTo>
                <a:cubicBezTo>
                  <a:pt x="188515" y="1279"/>
                  <a:pt x="449183" y="18853"/>
                  <a:pt x="574596" y="0"/>
                </a:cubicBezTo>
                <a:cubicBezTo>
                  <a:pt x="705020" y="-11647"/>
                  <a:pt x="854373" y="-8770"/>
                  <a:pt x="1120461" y="0"/>
                </a:cubicBezTo>
                <a:cubicBezTo>
                  <a:pt x="1374716" y="4831"/>
                  <a:pt x="1537365" y="43390"/>
                  <a:pt x="1666327" y="0"/>
                </a:cubicBezTo>
                <a:cubicBezTo>
                  <a:pt x="1784377" y="22775"/>
                  <a:pt x="2054343" y="-7724"/>
                  <a:pt x="2298382" y="0"/>
                </a:cubicBezTo>
                <a:cubicBezTo>
                  <a:pt x="2480781" y="16631"/>
                  <a:pt x="2711167" y="20893"/>
                  <a:pt x="2872978" y="0"/>
                </a:cubicBezTo>
                <a:cubicBezTo>
                  <a:pt x="2873540" y="3877"/>
                  <a:pt x="2872523" y="8249"/>
                  <a:pt x="2872978" y="15122"/>
                </a:cubicBezTo>
                <a:cubicBezTo>
                  <a:pt x="2588961" y="9158"/>
                  <a:pt x="2411908" y="-3165"/>
                  <a:pt x="2298382" y="15122"/>
                </a:cubicBezTo>
                <a:cubicBezTo>
                  <a:pt x="2197475" y="54632"/>
                  <a:pt x="2016311" y="37148"/>
                  <a:pt x="1809976" y="15122"/>
                </a:cubicBezTo>
                <a:cubicBezTo>
                  <a:pt x="1631011" y="-12526"/>
                  <a:pt x="1514607" y="8979"/>
                  <a:pt x="1264110" y="15122"/>
                </a:cubicBezTo>
                <a:cubicBezTo>
                  <a:pt x="1010807" y="34200"/>
                  <a:pt x="904891" y="34352"/>
                  <a:pt x="718245" y="15122"/>
                </a:cubicBezTo>
                <a:cubicBezTo>
                  <a:pt x="531594" y="-28726"/>
                  <a:pt x="136574" y="63355"/>
                  <a:pt x="0" y="15122"/>
                </a:cubicBezTo>
                <a:cubicBezTo>
                  <a:pt x="633" y="10085"/>
                  <a:pt x="422" y="5649"/>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872978"/>
                      <a:gd name="connsiteY0" fmla="*/ 0 h 15122"/>
                      <a:gd name="connsiteX1" fmla="*/ 574596 w 2872978"/>
                      <a:gd name="connsiteY1" fmla="*/ 0 h 15122"/>
                      <a:gd name="connsiteX2" fmla="*/ 1120461 w 2872978"/>
                      <a:gd name="connsiteY2" fmla="*/ 0 h 15122"/>
                      <a:gd name="connsiteX3" fmla="*/ 1666327 w 2872978"/>
                      <a:gd name="connsiteY3" fmla="*/ 0 h 15122"/>
                      <a:gd name="connsiteX4" fmla="*/ 2298382 w 2872978"/>
                      <a:gd name="connsiteY4" fmla="*/ 0 h 15122"/>
                      <a:gd name="connsiteX5" fmla="*/ 2872978 w 2872978"/>
                      <a:gd name="connsiteY5" fmla="*/ 0 h 15122"/>
                      <a:gd name="connsiteX6" fmla="*/ 2872978 w 2872978"/>
                      <a:gd name="connsiteY6" fmla="*/ 15122 h 15122"/>
                      <a:gd name="connsiteX7" fmla="*/ 2298382 w 2872978"/>
                      <a:gd name="connsiteY7" fmla="*/ 15122 h 15122"/>
                      <a:gd name="connsiteX8" fmla="*/ 1809976 w 2872978"/>
                      <a:gd name="connsiteY8" fmla="*/ 15122 h 15122"/>
                      <a:gd name="connsiteX9" fmla="*/ 1264110 w 2872978"/>
                      <a:gd name="connsiteY9" fmla="*/ 15122 h 15122"/>
                      <a:gd name="connsiteX10" fmla="*/ 718245 w 2872978"/>
                      <a:gd name="connsiteY10" fmla="*/ 15122 h 15122"/>
                      <a:gd name="connsiteX11" fmla="*/ 0 w 2872978"/>
                      <a:gd name="connsiteY11" fmla="*/ 15122 h 15122"/>
                      <a:gd name="connsiteX12" fmla="*/ 0 w 2872978"/>
                      <a:gd name="connsiteY12"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2978" h="15122" fill="none" extrusionOk="0">
                        <a:moveTo>
                          <a:pt x="0" y="0"/>
                        </a:moveTo>
                        <a:cubicBezTo>
                          <a:pt x="172719" y="24730"/>
                          <a:pt x="453930" y="-2711"/>
                          <a:pt x="574596" y="0"/>
                        </a:cubicBezTo>
                        <a:cubicBezTo>
                          <a:pt x="695262" y="2711"/>
                          <a:pt x="865623" y="-7967"/>
                          <a:pt x="1120461" y="0"/>
                        </a:cubicBezTo>
                        <a:cubicBezTo>
                          <a:pt x="1375299" y="7967"/>
                          <a:pt x="1550624" y="18063"/>
                          <a:pt x="1666327" y="0"/>
                        </a:cubicBezTo>
                        <a:cubicBezTo>
                          <a:pt x="1782030" y="-18063"/>
                          <a:pt x="2095408" y="-11159"/>
                          <a:pt x="2298382" y="0"/>
                        </a:cubicBezTo>
                        <a:cubicBezTo>
                          <a:pt x="2501357" y="11159"/>
                          <a:pt x="2725122" y="-5565"/>
                          <a:pt x="2872978" y="0"/>
                        </a:cubicBezTo>
                        <a:cubicBezTo>
                          <a:pt x="2873303" y="3899"/>
                          <a:pt x="2873522" y="8667"/>
                          <a:pt x="2872978" y="15122"/>
                        </a:cubicBezTo>
                        <a:cubicBezTo>
                          <a:pt x="2601857" y="-3645"/>
                          <a:pt x="2424161" y="-10278"/>
                          <a:pt x="2298382" y="15122"/>
                        </a:cubicBezTo>
                        <a:cubicBezTo>
                          <a:pt x="2172603" y="40522"/>
                          <a:pt x="1996400" y="38185"/>
                          <a:pt x="1809976" y="15122"/>
                        </a:cubicBezTo>
                        <a:cubicBezTo>
                          <a:pt x="1623552" y="-7941"/>
                          <a:pt x="1525733" y="8992"/>
                          <a:pt x="1264110" y="15122"/>
                        </a:cubicBezTo>
                        <a:cubicBezTo>
                          <a:pt x="1002487" y="21252"/>
                          <a:pt x="908261" y="27721"/>
                          <a:pt x="718245" y="15122"/>
                        </a:cubicBezTo>
                        <a:cubicBezTo>
                          <a:pt x="528229" y="2523"/>
                          <a:pt x="176399" y="47852"/>
                          <a:pt x="0" y="15122"/>
                        </a:cubicBezTo>
                        <a:cubicBezTo>
                          <a:pt x="684" y="10247"/>
                          <a:pt x="701" y="5846"/>
                          <a:pt x="0" y="0"/>
                        </a:cubicBezTo>
                        <a:close/>
                      </a:path>
                      <a:path w="2872978" h="15122" stroke="0" extrusionOk="0">
                        <a:moveTo>
                          <a:pt x="0" y="0"/>
                        </a:moveTo>
                        <a:cubicBezTo>
                          <a:pt x="246331" y="2114"/>
                          <a:pt x="364990" y="-5865"/>
                          <a:pt x="517136" y="0"/>
                        </a:cubicBezTo>
                        <a:cubicBezTo>
                          <a:pt x="669282" y="5865"/>
                          <a:pt x="842769" y="11362"/>
                          <a:pt x="1149191" y="0"/>
                        </a:cubicBezTo>
                        <a:cubicBezTo>
                          <a:pt x="1455613" y="-11362"/>
                          <a:pt x="1529783" y="19802"/>
                          <a:pt x="1637597" y="0"/>
                        </a:cubicBezTo>
                        <a:cubicBezTo>
                          <a:pt x="1745411" y="-19802"/>
                          <a:pt x="1889711" y="-2153"/>
                          <a:pt x="2126004" y="0"/>
                        </a:cubicBezTo>
                        <a:cubicBezTo>
                          <a:pt x="2362297" y="2153"/>
                          <a:pt x="2713040" y="-27867"/>
                          <a:pt x="2872978" y="0"/>
                        </a:cubicBezTo>
                        <a:cubicBezTo>
                          <a:pt x="2873369" y="4515"/>
                          <a:pt x="2873005" y="9009"/>
                          <a:pt x="2872978" y="15122"/>
                        </a:cubicBezTo>
                        <a:cubicBezTo>
                          <a:pt x="2703040" y="37871"/>
                          <a:pt x="2574829" y="13353"/>
                          <a:pt x="2327112" y="15122"/>
                        </a:cubicBezTo>
                        <a:cubicBezTo>
                          <a:pt x="2079395" y="16891"/>
                          <a:pt x="2026258" y="-3474"/>
                          <a:pt x="1781246" y="15122"/>
                        </a:cubicBezTo>
                        <a:cubicBezTo>
                          <a:pt x="1536234" y="33718"/>
                          <a:pt x="1507455" y="17130"/>
                          <a:pt x="1235381" y="15122"/>
                        </a:cubicBezTo>
                        <a:cubicBezTo>
                          <a:pt x="963308" y="13114"/>
                          <a:pt x="884834" y="-13851"/>
                          <a:pt x="603325" y="15122"/>
                        </a:cubicBezTo>
                        <a:cubicBezTo>
                          <a:pt x="321816" y="44095"/>
                          <a:pt x="204416" y="6262"/>
                          <a:pt x="0" y="15122"/>
                        </a:cubicBezTo>
                        <a:cubicBezTo>
                          <a:pt x="402" y="9777"/>
                          <a:pt x="-270" y="634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Exchanging ideas in the boardroom">
            <a:extLst>
              <a:ext uri="{FF2B5EF4-FFF2-40B4-BE49-F238E27FC236}">
                <a16:creationId xmlns:a16="http://schemas.microsoft.com/office/drawing/2014/main" id="{F9867287-6479-4B74-BCA0-A2B423B51A1E}"/>
              </a:ext>
            </a:extLst>
          </p:cNvPr>
          <p:cNvPicPr>
            <a:picLocks noChangeAspect="1"/>
          </p:cNvPicPr>
          <p:nvPr/>
        </p:nvPicPr>
        <p:blipFill>
          <a:blip r:embed="rId3">
            <a:extLst>
              <a:ext uri="{28A0092B-C50C-407E-A947-70E740481C1C}">
                <a14:useLocalDpi xmlns:a14="http://schemas.microsoft.com/office/drawing/2010/main" val="0"/>
              </a:ext>
            </a:extLst>
          </a:blip>
          <a:srcRect l="16550" r="16550"/>
          <a:stretch/>
        </p:blipFill>
        <p:spPr>
          <a:xfrm>
            <a:off x="4391836" y="10"/>
            <a:ext cx="5687529" cy="567054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Rectangle 4">
            <a:extLst>
              <a:ext uri="{FF2B5EF4-FFF2-40B4-BE49-F238E27FC236}">
                <a16:creationId xmlns:a16="http://schemas.microsoft.com/office/drawing/2014/main" id="{2856AA3F-F477-49F1-BACF-813312A0CC67}"/>
              </a:ext>
            </a:extLst>
          </p:cNvPr>
          <p:cNvSpPr/>
          <p:nvPr/>
        </p:nvSpPr>
        <p:spPr>
          <a:xfrm>
            <a:off x="447889" y="1957363"/>
            <a:ext cx="3182199" cy="4140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3F820C9-99B3-40B5-8D0B-372876149552}"/>
              </a:ext>
            </a:extLst>
          </p:cNvPr>
          <p:cNvSpPr/>
          <p:nvPr/>
        </p:nvSpPr>
        <p:spPr>
          <a:xfrm>
            <a:off x="464699" y="1886764"/>
            <a:ext cx="3713440" cy="7060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Content Placeholder 2">
            <a:extLst>
              <a:ext uri="{FF2B5EF4-FFF2-40B4-BE49-F238E27FC236}">
                <a16:creationId xmlns:a16="http://schemas.microsoft.com/office/drawing/2014/main" id="{B22CF621-AB1F-4993-88F8-F16B9EF9F6F5}"/>
              </a:ext>
            </a:extLst>
          </p:cNvPr>
          <p:cNvSpPr txBox="1">
            <a:spLocks/>
          </p:cNvSpPr>
          <p:nvPr/>
        </p:nvSpPr>
        <p:spPr>
          <a:xfrm>
            <a:off x="529232" y="2255013"/>
            <a:ext cx="3508697" cy="274570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The team members will work with the project manager they will provide expert advice to the project manager when needed and will complete tasks assigned by the project manager.</a:t>
            </a:r>
          </a:p>
        </p:txBody>
      </p:sp>
    </p:spTree>
    <p:extLst>
      <p:ext uri="{BB962C8B-B14F-4D97-AF65-F5344CB8AC3E}">
        <p14:creationId xmlns:p14="http://schemas.microsoft.com/office/powerpoint/2010/main" val="1636149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000000"/>
                </a:solidFill>
                <a:latin typeface="Arial"/>
                <a:ea typeface="DejaVu Sans"/>
              </a:rPr>
              <a:t>An Example:</a:t>
            </a:r>
            <a:endParaRPr lang="en-US" sz="4400" b="0" strike="noStrike" spc="-1">
              <a:latin typeface="Arial"/>
            </a:endParaRPr>
          </a:p>
        </p:txBody>
      </p:sp>
      <p:sp>
        <p:nvSpPr>
          <p:cNvPr id="95"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33F820C9-99B3-40B5-8D0B-372876149552}"/>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Content Placeholder 2">
            <a:extLst>
              <a:ext uri="{FF2B5EF4-FFF2-40B4-BE49-F238E27FC236}">
                <a16:creationId xmlns:a16="http://schemas.microsoft.com/office/drawing/2014/main" id="{9AD1FC7A-C4A9-CD43-A52E-E36A0399C29C}"/>
              </a:ext>
            </a:extLst>
          </p:cNvPr>
          <p:cNvSpPr txBox="1">
            <a:spLocks/>
          </p:cNvSpPr>
          <p:nvPr/>
        </p:nvSpPr>
        <p:spPr>
          <a:xfrm>
            <a:off x="777257" y="1556890"/>
            <a:ext cx="5553660" cy="3597912"/>
          </a:xfrm>
          <a:prstGeom prst="rect">
            <a:avLst/>
          </a:prstGeom>
        </p:spPr>
        <p:txBody>
          <a:bodyPr vert="horz" lIns="91440" tIns="45720" rIns="91440" bIns="45720" rtlCol="0" anchor="t">
            <a:normAutofit fontScale="92500"/>
          </a:bodyPr>
          <a:lstStyle>
            <a:lvl1pPr marL="189006" indent="-189006" algn="l" defTabSz="756026" rtl="0" eaLnBrk="1" latinLnBrk="0" hangingPunct="1">
              <a:lnSpc>
                <a:spcPct val="90000"/>
              </a:lnSpc>
              <a:spcBef>
                <a:spcPts val="827"/>
              </a:spcBef>
              <a:buFont typeface="Arial" panose="020B0604020202020204" pitchFamily="34" charset="0"/>
              <a:buChar char="•"/>
              <a:defRPr sz="2300"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2000"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700"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dirty="0">
                <a:cs typeface="Calibri"/>
              </a:rPr>
              <a:t>Project </a:t>
            </a:r>
            <a:r>
              <a:rPr lang="en-US" dirty="0" err="1">
                <a:cs typeface="Calibri"/>
              </a:rPr>
              <a:t>LaCEM</a:t>
            </a:r>
            <a:endParaRPr lang="en-US" dirty="0">
              <a:cs typeface="Calibri"/>
            </a:endParaRPr>
          </a:p>
          <a:p>
            <a:pPr marL="188595" indent="-188595"/>
            <a:r>
              <a:rPr lang="en-US" dirty="0">
                <a:cs typeface="Calibri"/>
              </a:rPr>
              <a:t>Joaquin Carbonara, A.H. Fernando, Heather Campbell and Tiffany </a:t>
            </a:r>
            <a:r>
              <a:rPr lang="en-US" dirty="0" err="1">
                <a:cs typeface="Calibri"/>
              </a:rPr>
              <a:t>Fuzak</a:t>
            </a:r>
            <a:r>
              <a:rPr lang="en-US" dirty="0">
                <a:cs typeface="Calibri"/>
              </a:rPr>
              <a:t> are the team members. </a:t>
            </a:r>
          </a:p>
          <a:p>
            <a:pPr marL="188595" indent="-188595"/>
            <a:r>
              <a:rPr lang="en-US" dirty="0">
                <a:cs typeface="Calibri"/>
              </a:rPr>
              <a:t>They all complete tasks as assigned to them by the project manager that are related to the project. For example, each team member was assigned a PowerPoint to make about a project management topic (ex. WBS). A.H. was consulted for his expertise in project management throughout the project. </a:t>
            </a:r>
          </a:p>
        </p:txBody>
      </p:sp>
      <p:grpSp>
        <p:nvGrpSpPr>
          <p:cNvPr id="45" name="Group 44">
            <a:extLst>
              <a:ext uri="{FF2B5EF4-FFF2-40B4-BE49-F238E27FC236}">
                <a16:creationId xmlns:a16="http://schemas.microsoft.com/office/drawing/2014/main" id="{9B78F77C-1E17-3F49-9A9A-01114C3799A3}"/>
              </a:ext>
            </a:extLst>
          </p:cNvPr>
          <p:cNvGrpSpPr/>
          <p:nvPr/>
        </p:nvGrpSpPr>
        <p:grpSpPr>
          <a:xfrm>
            <a:off x="6983315" y="1201633"/>
            <a:ext cx="1762333" cy="1514760"/>
            <a:chOff x="4919125" y="1638678"/>
            <a:chExt cx="2070150" cy="1765425"/>
          </a:xfrm>
        </p:grpSpPr>
        <p:sp>
          <p:nvSpPr>
            <p:cNvPr id="46" name="Rectangle 45">
              <a:extLst>
                <a:ext uri="{FF2B5EF4-FFF2-40B4-BE49-F238E27FC236}">
                  <a16:creationId xmlns:a16="http://schemas.microsoft.com/office/drawing/2014/main" id="{8FA8A7A4-064D-CE47-991B-08FAB90DB9E7}"/>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47" name="Oval 46">
              <a:extLst>
                <a:ext uri="{FF2B5EF4-FFF2-40B4-BE49-F238E27FC236}">
                  <a16:creationId xmlns:a16="http://schemas.microsoft.com/office/drawing/2014/main" id="{CB133AF8-9DA6-CD40-978B-43E310ABBFAD}"/>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5B91CDC-7413-354E-A6FE-3D04A87CE2CB}"/>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6EB3B17-92C9-AF4F-864E-049100C106AE}"/>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504AE14B-21ED-9A4F-8041-072FF9BC982D}"/>
              </a:ext>
            </a:extLst>
          </p:cNvPr>
          <p:cNvGrpSpPr/>
          <p:nvPr/>
        </p:nvGrpSpPr>
        <p:grpSpPr>
          <a:xfrm>
            <a:off x="7029755" y="2233699"/>
            <a:ext cx="1762333" cy="1514760"/>
            <a:chOff x="4919125" y="1638678"/>
            <a:chExt cx="2070150" cy="1765425"/>
          </a:xfrm>
        </p:grpSpPr>
        <p:sp>
          <p:nvSpPr>
            <p:cNvPr id="51" name="Rectangle 50">
              <a:extLst>
                <a:ext uri="{FF2B5EF4-FFF2-40B4-BE49-F238E27FC236}">
                  <a16:creationId xmlns:a16="http://schemas.microsoft.com/office/drawing/2014/main" id="{68E3AFDC-7580-224F-B695-04DD0A27FB85}"/>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52" name="Oval 51">
              <a:extLst>
                <a:ext uri="{FF2B5EF4-FFF2-40B4-BE49-F238E27FC236}">
                  <a16:creationId xmlns:a16="http://schemas.microsoft.com/office/drawing/2014/main" id="{E8ED055B-F324-C24A-AA2D-3BBD441B71CA}"/>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9383E61-81CC-0C4D-93BE-CF2A951A594B}"/>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F8969A3E-E549-694A-B351-B7A42C27D02F}"/>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B944091-C160-D042-87D8-77A531CECAD1}"/>
              </a:ext>
            </a:extLst>
          </p:cNvPr>
          <p:cNvGrpSpPr/>
          <p:nvPr/>
        </p:nvGrpSpPr>
        <p:grpSpPr>
          <a:xfrm>
            <a:off x="7041830" y="3315902"/>
            <a:ext cx="1762333" cy="1514760"/>
            <a:chOff x="4919125" y="1638678"/>
            <a:chExt cx="2070150" cy="1765425"/>
          </a:xfrm>
        </p:grpSpPr>
        <p:sp>
          <p:nvSpPr>
            <p:cNvPr id="56" name="Rectangle 55">
              <a:extLst>
                <a:ext uri="{FF2B5EF4-FFF2-40B4-BE49-F238E27FC236}">
                  <a16:creationId xmlns:a16="http://schemas.microsoft.com/office/drawing/2014/main" id="{17EE1F64-129E-A04D-BB94-EBFBD925D2D4}"/>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57" name="Oval 56">
              <a:extLst>
                <a:ext uri="{FF2B5EF4-FFF2-40B4-BE49-F238E27FC236}">
                  <a16:creationId xmlns:a16="http://schemas.microsoft.com/office/drawing/2014/main" id="{17F1C924-A7CD-B24D-AF87-430CFE07DC65}"/>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8193A49-A55A-1B4E-BA43-C8AAC316E260}"/>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F8BD350-CD54-C345-B388-45CDA2558F63}"/>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E546D681-818D-E24A-9B74-5998E5951910}"/>
              </a:ext>
            </a:extLst>
          </p:cNvPr>
          <p:cNvSpPr txBox="1"/>
          <p:nvPr/>
        </p:nvSpPr>
        <p:spPr>
          <a:xfrm>
            <a:off x="7266000" y="1873600"/>
            <a:ext cx="947695" cy="369332"/>
          </a:xfrm>
          <a:prstGeom prst="rect">
            <a:avLst/>
          </a:prstGeom>
          <a:noFill/>
        </p:spPr>
        <p:txBody>
          <a:bodyPr wrap="none" rtlCol="0">
            <a:spAutoFit/>
          </a:bodyPr>
          <a:lstStyle/>
          <a:p>
            <a:r>
              <a:rPr lang="en-US" dirty="0">
                <a:solidFill>
                  <a:schemeClr val="accent1">
                    <a:lumMod val="75000"/>
                  </a:schemeClr>
                </a:solidFill>
              </a:rPr>
              <a:t>Sponsor</a:t>
            </a:r>
          </a:p>
        </p:txBody>
      </p:sp>
      <p:sp>
        <p:nvSpPr>
          <p:cNvPr id="61" name="TextBox 60">
            <a:extLst>
              <a:ext uri="{FF2B5EF4-FFF2-40B4-BE49-F238E27FC236}">
                <a16:creationId xmlns:a16="http://schemas.microsoft.com/office/drawing/2014/main" id="{AA3F4E91-B429-3B4C-8125-7229E3CD0F86}"/>
              </a:ext>
            </a:extLst>
          </p:cNvPr>
          <p:cNvSpPr txBox="1"/>
          <p:nvPr/>
        </p:nvSpPr>
        <p:spPr>
          <a:xfrm>
            <a:off x="7376559" y="2929431"/>
            <a:ext cx="819455" cy="369332"/>
          </a:xfrm>
          <a:prstGeom prst="rect">
            <a:avLst/>
          </a:prstGeom>
          <a:noFill/>
        </p:spPr>
        <p:txBody>
          <a:bodyPr wrap="none" rtlCol="0">
            <a:spAutoFit/>
          </a:bodyPr>
          <a:lstStyle/>
          <a:p>
            <a:r>
              <a:rPr lang="en-US" dirty="0">
                <a:solidFill>
                  <a:schemeClr val="accent1">
                    <a:lumMod val="75000"/>
                  </a:schemeClr>
                </a:solidFill>
              </a:rPr>
              <a:t>Owner</a:t>
            </a:r>
          </a:p>
        </p:txBody>
      </p:sp>
      <p:grpSp>
        <p:nvGrpSpPr>
          <p:cNvPr id="62" name="Group 61">
            <a:extLst>
              <a:ext uri="{FF2B5EF4-FFF2-40B4-BE49-F238E27FC236}">
                <a16:creationId xmlns:a16="http://schemas.microsoft.com/office/drawing/2014/main" id="{75562AF4-6E76-124E-93E1-D49E567DF0D7}"/>
              </a:ext>
            </a:extLst>
          </p:cNvPr>
          <p:cNvGrpSpPr/>
          <p:nvPr/>
        </p:nvGrpSpPr>
        <p:grpSpPr>
          <a:xfrm>
            <a:off x="6102148" y="4409513"/>
            <a:ext cx="3571107" cy="1534355"/>
            <a:chOff x="6102148" y="4635846"/>
            <a:chExt cx="3571107" cy="1534355"/>
          </a:xfrm>
        </p:grpSpPr>
        <p:grpSp>
          <p:nvGrpSpPr>
            <p:cNvPr id="63" name="Group 62">
              <a:extLst>
                <a:ext uri="{FF2B5EF4-FFF2-40B4-BE49-F238E27FC236}">
                  <a16:creationId xmlns:a16="http://schemas.microsoft.com/office/drawing/2014/main" id="{CF7E693B-EC72-CC4F-BF30-FD0ECE7EF52C}"/>
                </a:ext>
              </a:extLst>
            </p:cNvPr>
            <p:cNvGrpSpPr/>
            <p:nvPr/>
          </p:nvGrpSpPr>
          <p:grpSpPr>
            <a:xfrm>
              <a:off x="6102148" y="4655441"/>
              <a:ext cx="1762333" cy="1514760"/>
              <a:chOff x="4919125" y="1638678"/>
              <a:chExt cx="2070150" cy="1765425"/>
            </a:xfrm>
          </p:grpSpPr>
          <p:sp>
            <p:nvSpPr>
              <p:cNvPr id="76" name="Rectangle 75">
                <a:extLst>
                  <a:ext uri="{FF2B5EF4-FFF2-40B4-BE49-F238E27FC236}">
                    <a16:creationId xmlns:a16="http://schemas.microsoft.com/office/drawing/2014/main" id="{9F961AAA-CF20-EA42-9B6B-B61FB8828C09}"/>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77" name="Oval 76">
                <a:extLst>
                  <a:ext uri="{FF2B5EF4-FFF2-40B4-BE49-F238E27FC236}">
                    <a16:creationId xmlns:a16="http://schemas.microsoft.com/office/drawing/2014/main" id="{DF1D9B81-8AF7-F342-B94D-A6487BD6904F}"/>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6DDF6ACA-701D-2B4B-B307-51FA0FA7AA27}"/>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1E55A7B6-F562-834E-B501-5C931B7D4B8B}"/>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0CCD10EB-7B6B-FE4D-A7D8-8FBCBBC28C88}"/>
                </a:ext>
              </a:extLst>
            </p:cNvPr>
            <p:cNvGrpSpPr/>
            <p:nvPr/>
          </p:nvGrpSpPr>
          <p:grpSpPr>
            <a:xfrm>
              <a:off x="7472279" y="4655441"/>
              <a:ext cx="1762333" cy="1514760"/>
              <a:chOff x="4919125" y="1638678"/>
              <a:chExt cx="2070150" cy="1765425"/>
            </a:xfrm>
          </p:grpSpPr>
          <p:sp>
            <p:nvSpPr>
              <p:cNvPr id="72" name="Rectangle 71">
                <a:extLst>
                  <a:ext uri="{FF2B5EF4-FFF2-40B4-BE49-F238E27FC236}">
                    <a16:creationId xmlns:a16="http://schemas.microsoft.com/office/drawing/2014/main" id="{BDF68DAB-681C-A945-80F2-F704D29AFF08}"/>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73" name="Oval 72">
                <a:extLst>
                  <a:ext uri="{FF2B5EF4-FFF2-40B4-BE49-F238E27FC236}">
                    <a16:creationId xmlns:a16="http://schemas.microsoft.com/office/drawing/2014/main" id="{C02C5731-928C-C141-AFC1-A4430756E7C6}"/>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C9BC3FA-27C2-394E-B7BF-B6F5CE05B133}"/>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D4B8639-5FA8-AE48-BBCC-55A4FC32CEE1}"/>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D8D3A805-7CF2-804B-91C7-F0073B113A30}"/>
                </a:ext>
              </a:extLst>
            </p:cNvPr>
            <p:cNvGrpSpPr/>
            <p:nvPr/>
          </p:nvGrpSpPr>
          <p:grpSpPr>
            <a:xfrm>
              <a:off x="6341846" y="4635846"/>
              <a:ext cx="1762333" cy="1486666"/>
              <a:chOff x="5477602" y="4033504"/>
              <a:chExt cx="1762333" cy="1486666"/>
            </a:xfrm>
          </p:grpSpPr>
          <p:sp>
            <p:nvSpPr>
              <p:cNvPr id="69" name="Oval 68">
                <a:extLst>
                  <a:ext uri="{FF2B5EF4-FFF2-40B4-BE49-F238E27FC236}">
                    <a16:creationId xmlns:a16="http://schemas.microsoft.com/office/drawing/2014/main" id="{8C43E85E-EB71-1B48-B79B-B00E5E7DEF28}"/>
                  </a:ext>
                </a:extLst>
              </p:cNvPr>
              <p:cNvSpPr/>
              <p:nvPr/>
            </p:nvSpPr>
            <p:spPr>
              <a:xfrm>
                <a:off x="6369377" y="4033504"/>
                <a:ext cx="613937" cy="58665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04783255-90CB-4F49-963E-CF97BFA63236}"/>
                  </a:ext>
                </a:extLst>
              </p:cNvPr>
              <p:cNvSpPr/>
              <p:nvPr/>
            </p:nvSpPr>
            <p:spPr>
              <a:xfrm>
                <a:off x="6235761" y="4613043"/>
                <a:ext cx="881167" cy="75194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138EA80-945E-4647-A9E8-A6DA15799C17}"/>
                  </a:ext>
                </a:extLst>
              </p:cNvPr>
              <p:cNvSpPr/>
              <p:nvPr/>
            </p:nvSpPr>
            <p:spPr>
              <a:xfrm>
                <a:off x="5477602" y="4937570"/>
                <a:ext cx="1762333" cy="58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Oval 65">
              <a:extLst>
                <a:ext uri="{FF2B5EF4-FFF2-40B4-BE49-F238E27FC236}">
                  <a16:creationId xmlns:a16="http://schemas.microsoft.com/office/drawing/2014/main" id="{7FB5AF18-080C-7F4B-B25A-84D2A2092816}"/>
                </a:ext>
              </a:extLst>
            </p:cNvPr>
            <p:cNvSpPr/>
            <p:nvPr/>
          </p:nvSpPr>
          <p:spPr>
            <a:xfrm>
              <a:off x="8584100" y="4635846"/>
              <a:ext cx="613937" cy="58665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EE612C88-4B20-AD4B-9F52-2A93EED13168}"/>
                </a:ext>
              </a:extLst>
            </p:cNvPr>
            <p:cNvSpPr/>
            <p:nvPr/>
          </p:nvSpPr>
          <p:spPr>
            <a:xfrm>
              <a:off x="8450484" y="5215385"/>
              <a:ext cx="881167" cy="75194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EBA3A6FF-CFB2-4545-984A-45D1A4952B8A}"/>
                </a:ext>
              </a:extLst>
            </p:cNvPr>
            <p:cNvSpPr/>
            <p:nvPr/>
          </p:nvSpPr>
          <p:spPr>
            <a:xfrm>
              <a:off x="7910922" y="5587600"/>
              <a:ext cx="1762333" cy="523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TextBox 79">
            <a:extLst>
              <a:ext uri="{FF2B5EF4-FFF2-40B4-BE49-F238E27FC236}">
                <a16:creationId xmlns:a16="http://schemas.microsoft.com/office/drawing/2014/main" id="{85651CC3-D3A3-6745-A526-076454E0497A}"/>
              </a:ext>
            </a:extLst>
          </p:cNvPr>
          <p:cNvSpPr txBox="1"/>
          <p:nvPr/>
        </p:nvSpPr>
        <p:spPr>
          <a:xfrm>
            <a:off x="7294237" y="4055949"/>
            <a:ext cx="1027525" cy="369332"/>
          </a:xfrm>
          <a:prstGeom prst="rect">
            <a:avLst/>
          </a:prstGeom>
          <a:noFill/>
        </p:spPr>
        <p:txBody>
          <a:bodyPr wrap="none" rtlCol="0">
            <a:spAutoFit/>
          </a:bodyPr>
          <a:lstStyle/>
          <a:p>
            <a:r>
              <a:rPr lang="en-US" dirty="0">
                <a:solidFill>
                  <a:schemeClr val="accent1">
                    <a:lumMod val="75000"/>
                  </a:schemeClr>
                </a:solidFill>
              </a:rPr>
              <a:t>Manager</a:t>
            </a:r>
          </a:p>
        </p:txBody>
      </p:sp>
      <p:sp>
        <p:nvSpPr>
          <p:cNvPr id="81" name="TextBox 80">
            <a:extLst>
              <a:ext uri="{FF2B5EF4-FFF2-40B4-BE49-F238E27FC236}">
                <a16:creationId xmlns:a16="http://schemas.microsoft.com/office/drawing/2014/main" id="{8E81D665-DCC6-DB4F-A81C-05E5EF346074}"/>
              </a:ext>
            </a:extLst>
          </p:cNvPr>
          <p:cNvSpPr txBox="1"/>
          <p:nvPr/>
        </p:nvSpPr>
        <p:spPr>
          <a:xfrm>
            <a:off x="7091049" y="5306738"/>
            <a:ext cx="1639744" cy="369332"/>
          </a:xfrm>
          <a:prstGeom prst="rect">
            <a:avLst/>
          </a:prstGeom>
          <a:noFill/>
        </p:spPr>
        <p:txBody>
          <a:bodyPr wrap="none" rtlCol="0">
            <a:spAutoFit/>
          </a:bodyPr>
          <a:lstStyle/>
          <a:p>
            <a:r>
              <a:rPr lang="en-US" dirty="0">
                <a:solidFill>
                  <a:schemeClr val="accent1">
                    <a:lumMod val="75000"/>
                  </a:schemeClr>
                </a:solidFill>
              </a:rPr>
              <a:t>Team Members</a:t>
            </a:r>
          </a:p>
        </p:txBody>
      </p:sp>
    </p:spTree>
    <p:extLst>
      <p:ext uri="{BB962C8B-B14F-4D97-AF65-F5344CB8AC3E}">
        <p14:creationId xmlns:p14="http://schemas.microsoft.com/office/powerpoint/2010/main" val="32009580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79A6A-D5B1-465A-9BB3-1ACC12EE9283}"/>
              </a:ext>
            </a:extLst>
          </p:cNvPr>
          <p:cNvSpPr>
            <a:spLocks noGrp="1"/>
          </p:cNvSpPr>
          <p:nvPr>
            <p:ph type="title"/>
          </p:nvPr>
        </p:nvSpPr>
        <p:spPr>
          <a:xfrm>
            <a:off x="-6366" y="301905"/>
            <a:ext cx="10100960" cy="1111246"/>
          </a:xfrm>
        </p:spPr>
        <p:txBody>
          <a:bodyPr>
            <a:noAutofit/>
          </a:bodyPr>
          <a:lstStyle/>
          <a:p>
            <a:pPr algn="ctr"/>
            <a:r>
              <a:rPr lang="en-US" sz="4400">
                <a:latin typeface="Arial"/>
                <a:cs typeface="Calibri Light"/>
              </a:rPr>
              <a:t>Project Roles- Quick </a:t>
            </a:r>
            <a:r>
              <a:rPr lang="en-US" sz="4400" dirty="0">
                <a:latin typeface="Arial"/>
                <a:cs typeface="Calibri Light"/>
              </a:rPr>
              <a:t>Definitions</a:t>
            </a:r>
          </a:p>
        </p:txBody>
      </p:sp>
      <p:sp>
        <p:nvSpPr>
          <p:cNvPr id="3" name="Content Placeholder 2">
            <a:extLst>
              <a:ext uri="{FF2B5EF4-FFF2-40B4-BE49-F238E27FC236}">
                <a16:creationId xmlns:a16="http://schemas.microsoft.com/office/drawing/2014/main" id="{6E1B52B1-F1FC-408F-99FD-380109723AB4}"/>
              </a:ext>
            </a:extLst>
          </p:cNvPr>
          <p:cNvSpPr>
            <a:spLocks noGrp="1"/>
          </p:cNvSpPr>
          <p:nvPr>
            <p:ph idx="1"/>
          </p:nvPr>
        </p:nvSpPr>
        <p:spPr>
          <a:xfrm>
            <a:off x="693043" y="1509521"/>
            <a:ext cx="5765055" cy="3597912"/>
          </a:xfrm>
        </p:spPr>
        <p:txBody>
          <a:bodyPr vert="horz" lIns="75605" tIns="37802" rIns="75605" bIns="37802" rtlCol="0" anchor="t">
            <a:normAutofit/>
          </a:bodyPr>
          <a:lstStyle/>
          <a:p>
            <a:pPr marL="188595" indent="-188595"/>
            <a:r>
              <a:rPr lang="en-US" dirty="0">
                <a:ea typeface="+mn-lt"/>
                <a:cs typeface="+mn-lt"/>
              </a:rPr>
              <a:t>Project Sponsor</a:t>
            </a:r>
            <a:endParaRPr lang="en-US"/>
          </a:p>
          <a:p>
            <a:pPr marL="566420" lvl="1" indent="-188595"/>
            <a:r>
              <a:rPr lang="en-US">
                <a:cs typeface="Calibri" panose="020F0502020204030204"/>
              </a:rPr>
              <a:t>Initiator (and typically funder) of the project</a:t>
            </a:r>
          </a:p>
          <a:p>
            <a:pPr marL="188595" indent="-188595"/>
            <a:r>
              <a:rPr lang="en-US" dirty="0">
                <a:ea typeface="+mn-lt"/>
                <a:cs typeface="+mn-lt"/>
              </a:rPr>
              <a:t>Project Owner</a:t>
            </a:r>
          </a:p>
          <a:p>
            <a:pPr marL="566420" lvl="1" indent="-188595"/>
            <a:r>
              <a:rPr lang="en-US"/>
              <a:t>Communications project vision </a:t>
            </a:r>
            <a:endParaRPr lang="en-US">
              <a:cs typeface="Calibri"/>
            </a:endParaRPr>
          </a:p>
          <a:p>
            <a:pPr marL="188595" indent="-188595"/>
            <a:r>
              <a:rPr lang="en-US" dirty="0">
                <a:ea typeface="+mn-lt"/>
                <a:cs typeface="+mn-lt"/>
              </a:rPr>
              <a:t>Project Manager</a:t>
            </a:r>
          </a:p>
          <a:p>
            <a:pPr marL="566420" lvl="1" indent="-188595"/>
            <a:r>
              <a:rPr lang="en-US" dirty="0"/>
              <a:t>Organized the details of how the project will be completed</a:t>
            </a:r>
            <a:endParaRPr lang="en-US" dirty="0">
              <a:cs typeface="Calibri" panose="020F0502020204030204"/>
            </a:endParaRPr>
          </a:p>
          <a:p>
            <a:pPr marL="188595" indent="-188595"/>
            <a:r>
              <a:rPr lang="en-US" dirty="0">
                <a:ea typeface="+mn-lt"/>
                <a:cs typeface="+mn-lt"/>
              </a:rPr>
              <a:t>Team Member</a:t>
            </a:r>
          </a:p>
          <a:p>
            <a:pPr marL="566420" lvl="1" indent="-188595"/>
            <a:r>
              <a:rPr lang="en-US" dirty="0">
                <a:cs typeface="Calibri"/>
              </a:rPr>
              <a:t>Work on tasks related to the project</a:t>
            </a:r>
          </a:p>
          <a:p>
            <a:pPr marL="566420" lvl="1" indent="-188595"/>
            <a:r>
              <a:rPr lang="en-US">
                <a:cs typeface="Calibri"/>
              </a:rPr>
              <a:t>Provides expertise</a:t>
            </a:r>
            <a:endParaRPr lang="en-US" dirty="0">
              <a:cs typeface="Calibri"/>
            </a:endParaRPr>
          </a:p>
          <a:p>
            <a:pPr marL="566420" lvl="1" indent="-188595"/>
            <a:endParaRPr lang="en-US" dirty="0">
              <a:cs typeface="Calibri"/>
            </a:endParaRPr>
          </a:p>
          <a:p>
            <a:pPr marL="188595" indent="-188595"/>
            <a:endParaRPr lang="en-US" dirty="0">
              <a:cs typeface="Calibri"/>
            </a:endParaRPr>
          </a:p>
        </p:txBody>
      </p:sp>
      <p:sp>
        <p:nvSpPr>
          <p:cNvPr id="4" name="Rectangle 3">
            <a:extLst>
              <a:ext uri="{FF2B5EF4-FFF2-40B4-BE49-F238E27FC236}">
                <a16:creationId xmlns:a16="http://schemas.microsoft.com/office/drawing/2014/main" id="{AC9B1EDD-EB91-450E-8DB0-947968CD0D57}"/>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FB3D2785-B81A-ED40-B7DD-4EFEA1C79EA8}"/>
              </a:ext>
            </a:extLst>
          </p:cNvPr>
          <p:cNvGrpSpPr/>
          <p:nvPr/>
        </p:nvGrpSpPr>
        <p:grpSpPr>
          <a:xfrm>
            <a:off x="6983315" y="1201633"/>
            <a:ext cx="1762333" cy="1514760"/>
            <a:chOff x="4919125" y="1638678"/>
            <a:chExt cx="2070150" cy="1765425"/>
          </a:xfrm>
        </p:grpSpPr>
        <p:sp>
          <p:nvSpPr>
            <p:cNvPr id="6" name="Rectangle 5">
              <a:extLst>
                <a:ext uri="{FF2B5EF4-FFF2-40B4-BE49-F238E27FC236}">
                  <a16:creationId xmlns:a16="http://schemas.microsoft.com/office/drawing/2014/main" id="{0D29C4EA-023A-4640-B084-1300C130B8E4}"/>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7" name="Oval 6">
              <a:extLst>
                <a:ext uri="{FF2B5EF4-FFF2-40B4-BE49-F238E27FC236}">
                  <a16:creationId xmlns:a16="http://schemas.microsoft.com/office/drawing/2014/main" id="{4BF355C1-158D-D646-89AA-8744463DAA04}"/>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C522E2B-C396-0742-8C51-918C8F88EE07}"/>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1E60DA-11F0-3443-9479-2EDF0B5D343E}"/>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C86C030C-F87A-AD45-A7AC-BB268C37B012}"/>
              </a:ext>
            </a:extLst>
          </p:cNvPr>
          <p:cNvGrpSpPr/>
          <p:nvPr/>
        </p:nvGrpSpPr>
        <p:grpSpPr>
          <a:xfrm>
            <a:off x="7029755" y="2233699"/>
            <a:ext cx="1762333" cy="1514760"/>
            <a:chOff x="4919125" y="1638678"/>
            <a:chExt cx="2070150" cy="1765425"/>
          </a:xfrm>
        </p:grpSpPr>
        <p:sp>
          <p:nvSpPr>
            <p:cNvPr id="23" name="Rectangle 22">
              <a:extLst>
                <a:ext uri="{FF2B5EF4-FFF2-40B4-BE49-F238E27FC236}">
                  <a16:creationId xmlns:a16="http://schemas.microsoft.com/office/drawing/2014/main" id="{1491F98E-C241-B744-A2B8-669A8EED05B3}"/>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24" name="Oval 23">
              <a:extLst>
                <a:ext uri="{FF2B5EF4-FFF2-40B4-BE49-F238E27FC236}">
                  <a16:creationId xmlns:a16="http://schemas.microsoft.com/office/drawing/2014/main" id="{55D22EA1-B452-8B4C-B87B-8F10DE338D5A}"/>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C8805EF-5D92-8B4D-ACC1-1342415DC04E}"/>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348EADC-491E-5240-81B3-85A609DBF99A}"/>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7C2607C4-C812-B948-AACE-AF2E6D494558}"/>
              </a:ext>
            </a:extLst>
          </p:cNvPr>
          <p:cNvGrpSpPr/>
          <p:nvPr/>
        </p:nvGrpSpPr>
        <p:grpSpPr>
          <a:xfrm>
            <a:off x="7041830" y="3315902"/>
            <a:ext cx="1762333" cy="1514760"/>
            <a:chOff x="4919125" y="1638678"/>
            <a:chExt cx="2070150" cy="1765425"/>
          </a:xfrm>
        </p:grpSpPr>
        <p:sp>
          <p:nvSpPr>
            <p:cNvPr id="28" name="Rectangle 27">
              <a:extLst>
                <a:ext uri="{FF2B5EF4-FFF2-40B4-BE49-F238E27FC236}">
                  <a16:creationId xmlns:a16="http://schemas.microsoft.com/office/drawing/2014/main" id="{0B015C6F-8A9A-2749-9660-466CEC7D37B2}"/>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29" name="Oval 28">
              <a:extLst>
                <a:ext uri="{FF2B5EF4-FFF2-40B4-BE49-F238E27FC236}">
                  <a16:creationId xmlns:a16="http://schemas.microsoft.com/office/drawing/2014/main" id="{64C7865F-3E58-9C4A-AB3D-368F51D0E431}"/>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2B69AFB-A2DB-6A45-B86E-3C30761B3487}"/>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5A9E274-9E4B-DA49-9036-C80C83DFCCAD}"/>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BAA3D8F1-875E-A142-932D-5BB6B7E0097F}"/>
              </a:ext>
            </a:extLst>
          </p:cNvPr>
          <p:cNvSpPr txBox="1"/>
          <p:nvPr/>
        </p:nvSpPr>
        <p:spPr>
          <a:xfrm>
            <a:off x="7266000" y="1873600"/>
            <a:ext cx="947695" cy="369332"/>
          </a:xfrm>
          <a:prstGeom prst="rect">
            <a:avLst/>
          </a:prstGeom>
          <a:noFill/>
        </p:spPr>
        <p:txBody>
          <a:bodyPr wrap="none" rtlCol="0">
            <a:spAutoFit/>
          </a:bodyPr>
          <a:lstStyle/>
          <a:p>
            <a:r>
              <a:rPr lang="en-US" dirty="0">
                <a:solidFill>
                  <a:schemeClr val="accent1">
                    <a:lumMod val="75000"/>
                  </a:schemeClr>
                </a:solidFill>
              </a:rPr>
              <a:t>Sponsor</a:t>
            </a:r>
          </a:p>
        </p:txBody>
      </p:sp>
      <p:sp>
        <p:nvSpPr>
          <p:cNvPr id="50" name="TextBox 49">
            <a:extLst>
              <a:ext uri="{FF2B5EF4-FFF2-40B4-BE49-F238E27FC236}">
                <a16:creationId xmlns:a16="http://schemas.microsoft.com/office/drawing/2014/main" id="{5BE1AA34-B616-C940-914B-CBA475FCDD88}"/>
              </a:ext>
            </a:extLst>
          </p:cNvPr>
          <p:cNvSpPr txBox="1"/>
          <p:nvPr/>
        </p:nvSpPr>
        <p:spPr>
          <a:xfrm>
            <a:off x="7376559" y="2929431"/>
            <a:ext cx="819455" cy="369332"/>
          </a:xfrm>
          <a:prstGeom prst="rect">
            <a:avLst/>
          </a:prstGeom>
          <a:noFill/>
        </p:spPr>
        <p:txBody>
          <a:bodyPr wrap="none" rtlCol="0">
            <a:spAutoFit/>
          </a:bodyPr>
          <a:lstStyle/>
          <a:p>
            <a:r>
              <a:rPr lang="en-US" dirty="0">
                <a:solidFill>
                  <a:schemeClr val="accent1">
                    <a:lumMod val="75000"/>
                  </a:schemeClr>
                </a:solidFill>
              </a:rPr>
              <a:t>Owner</a:t>
            </a:r>
          </a:p>
        </p:txBody>
      </p:sp>
      <p:grpSp>
        <p:nvGrpSpPr>
          <p:cNvPr id="54" name="Group 53">
            <a:extLst>
              <a:ext uri="{FF2B5EF4-FFF2-40B4-BE49-F238E27FC236}">
                <a16:creationId xmlns:a16="http://schemas.microsoft.com/office/drawing/2014/main" id="{E7811D79-DC78-FA46-9509-FEDEDE7C5725}"/>
              </a:ext>
            </a:extLst>
          </p:cNvPr>
          <p:cNvGrpSpPr/>
          <p:nvPr/>
        </p:nvGrpSpPr>
        <p:grpSpPr>
          <a:xfrm>
            <a:off x="6102148" y="4409513"/>
            <a:ext cx="3571107" cy="1534355"/>
            <a:chOff x="6102148" y="4635846"/>
            <a:chExt cx="3571107" cy="1534355"/>
          </a:xfrm>
        </p:grpSpPr>
        <p:grpSp>
          <p:nvGrpSpPr>
            <p:cNvPr id="32" name="Group 31">
              <a:extLst>
                <a:ext uri="{FF2B5EF4-FFF2-40B4-BE49-F238E27FC236}">
                  <a16:creationId xmlns:a16="http://schemas.microsoft.com/office/drawing/2014/main" id="{6596A98A-DA9F-1D49-A522-2CEDBACC6091}"/>
                </a:ext>
              </a:extLst>
            </p:cNvPr>
            <p:cNvGrpSpPr/>
            <p:nvPr/>
          </p:nvGrpSpPr>
          <p:grpSpPr>
            <a:xfrm>
              <a:off x="6102148" y="4655441"/>
              <a:ext cx="1762333" cy="1514760"/>
              <a:chOff x="4919125" y="1638678"/>
              <a:chExt cx="2070150" cy="1765425"/>
            </a:xfrm>
          </p:grpSpPr>
          <p:sp>
            <p:nvSpPr>
              <p:cNvPr id="33" name="Rectangle 32">
                <a:extLst>
                  <a:ext uri="{FF2B5EF4-FFF2-40B4-BE49-F238E27FC236}">
                    <a16:creationId xmlns:a16="http://schemas.microsoft.com/office/drawing/2014/main" id="{0F579721-0778-BB47-93DD-859D3E7FECB7}"/>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34" name="Oval 33">
                <a:extLst>
                  <a:ext uri="{FF2B5EF4-FFF2-40B4-BE49-F238E27FC236}">
                    <a16:creationId xmlns:a16="http://schemas.microsoft.com/office/drawing/2014/main" id="{B478588C-EAC3-8A49-92E7-5AFB708BC978}"/>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8178A78B-91CC-B44F-9495-DC55C88C7FE2}"/>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82B0F3B-503D-3C41-8FBA-3D21CC37AA9C}"/>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8482DB7F-3D2A-BB4E-A08A-B1AF5064C0B0}"/>
                </a:ext>
              </a:extLst>
            </p:cNvPr>
            <p:cNvGrpSpPr/>
            <p:nvPr/>
          </p:nvGrpSpPr>
          <p:grpSpPr>
            <a:xfrm>
              <a:off x="7472279" y="4655441"/>
              <a:ext cx="1762333" cy="1514760"/>
              <a:chOff x="4919125" y="1638678"/>
              <a:chExt cx="2070150" cy="1765425"/>
            </a:xfrm>
          </p:grpSpPr>
          <p:sp>
            <p:nvSpPr>
              <p:cNvPr id="38" name="Rectangle 37">
                <a:extLst>
                  <a:ext uri="{FF2B5EF4-FFF2-40B4-BE49-F238E27FC236}">
                    <a16:creationId xmlns:a16="http://schemas.microsoft.com/office/drawing/2014/main" id="{C5108F2C-C3B9-064D-B745-E09826133AC2}"/>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39" name="Oval 38">
                <a:extLst>
                  <a:ext uri="{FF2B5EF4-FFF2-40B4-BE49-F238E27FC236}">
                    <a16:creationId xmlns:a16="http://schemas.microsoft.com/office/drawing/2014/main" id="{006EC99A-889D-A840-9EAA-86C6C596920A}"/>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E5A965C7-D0C3-3A42-B5C2-2FFD6ECCCB93}"/>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A5BD36E-9FCF-8149-84CF-182DBB892A3B}"/>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71956AC4-FEFD-5A4D-A75A-36245F493F73}"/>
                </a:ext>
              </a:extLst>
            </p:cNvPr>
            <p:cNvGrpSpPr/>
            <p:nvPr/>
          </p:nvGrpSpPr>
          <p:grpSpPr>
            <a:xfrm>
              <a:off x="6341846" y="4635846"/>
              <a:ext cx="1762333" cy="1486666"/>
              <a:chOff x="5477602" y="4033504"/>
              <a:chExt cx="1762333" cy="1486666"/>
            </a:xfrm>
          </p:grpSpPr>
          <p:sp>
            <p:nvSpPr>
              <p:cNvPr id="42" name="Oval 41">
                <a:extLst>
                  <a:ext uri="{FF2B5EF4-FFF2-40B4-BE49-F238E27FC236}">
                    <a16:creationId xmlns:a16="http://schemas.microsoft.com/office/drawing/2014/main" id="{525A0C64-F55E-254C-8B8F-87977787A669}"/>
                  </a:ext>
                </a:extLst>
              </p:cNvPr>
              <p:cNvSpPr/>
              <p:nvPr/>
            </p:nvSpPr>
            <p:spPr>
              <a:xfrm>
                <a:off x="6369377" y="4033504"/>
                <a:ext cx="613937" cy="58665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7A731E0-694D-CC45-A5C1-42535AC5B668}"/>
                  </a:ext>
                </a:extLst>
              </p:cNvPr>
              <p:cNvSpPr/>
              <p:nvPr/>
            </p:nvSpPr>
            <p:spPr>
              <a:xfrm>
                <a:off x="6235761" y="4613043"/>
                <a:ext cx="881167" cy="75194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70D11D8-B7F3-534A-BAA4-9D0B6305A19E}"/>
                  </a:ext>
                </a:extLst>
              </p:cNvPr>
              <p:cNvSpPr/>
              <p:nvPr/>
            </p:nvSpPr>
            <p:spPr>
              <a:xfrm>
                <a:off x="5477602" y="4937570"/>
                <a:ext cx="1762333" cy="58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70DDBDF7-F8B6-3D49-B6DF-7461447BF3DA}"/>
                </a:ext>
              </a:extLst>
            </p:cNvPr>
            <p:cNvSpPr/>
            <p:nvPr/>
          </p:nvSpPr>
          <p:spPr>
            <a:xfrm>
              <a:off x="8584100" y="4635846"/>
              <a:ext cx="613937" cy="58665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8173028-1AA4-064D-BD27-4A2BE7E1A953}"/>
                </a:ext>
              </a:extLst>
            </p:cNvPr>
            <p:cNvSpPr/>
            <p:nvPr/>
          </p:nvSpPr>
          <p:spPr>
            <a:xfrm>
              <a:off x="8450484" y="5215385"/>
              <a:ext cx="881167" cy="75194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7733D98F-CCC3-A04E-922D-BE8B02DBA4B0}"/>
                </a:ext>
              </a:extLst>
            </p:cNvPr>
            <p:cNvSpPr/>
            <p:nvPr/>
          </p:nvSpPr>
          <p:spPr>
            <a:xfrm>
              <a:off x="7910922" y="5587600"/>
              <a:ext cx="1762333" cy="523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D32187A7-6815-2848-9993-49C370C6CB5E}"/>
              </a:ext>
            </a:extLst>
          </p:cNvPr>
          <p:cNvSpPr txBox="1"/>
          <p:nvPr/>
        </p:nvSpPr>
        <p:spPr>
          <a:xfrm>
            <a:off x="7294237" y="4055949"/>
            <a:ext cx="1027525" cy="369332"/>
          </a:xfrm>
          <a:prstGeom prst="rect">
            <a:avLst/>
          </a:prstGeom>
          <a:noFill/>
        </p:spPr>
        <p:txBody>
          <a:bodyPr wrap="none" rtlCol="0">
            <a:spAutoFit/>
          </a:bodyPr>
          <a:lstStyle/>
          <a:p>
            <a:r>
              <a:rPr lang="en-US" dirty="0">
                <a:solidFill>
                  <a:schemeClr val="accent1">
                    <a:lumMod val="75000"/>
                  </a:schemeClr>
                </a:solidFill>
              </a:rPr>
              <a:t>Manager</a:t>
            </a:r>
          </a:p>
        </p:txBody>
      </p:sp>
      <p:sp>
        <p:nvSpPr>
          <p:cNvPr id="52" name="TextBox 51">
            <a:extLst>
              <a:ext uri="{FF2B5EF4-FFF2-40B4-BE49-F238E27FC236}">
                <a16:creationId xmlns:a16="http://schemas.microsoft.com/office/drawing/2014/main" id="{70905BCD-EC99-EF41-B7FD-4129D6EDF32C}"/>
              </a:ext>
            </a:extLst>
          </p:cNvPr>
          <p:cNvSpPr txBox="1"/>
          <p:nvPr/>
        </p:nvSpPr>
        <p:spPr>
          <a:xfrm>
            <a:off x="7091049" y="5306738"/>
            <a:ext cx="1639744" cy="369332"/>
          </a:xfrm>
          <a:prstGeom prst="rect">
            <a:avLst/>
          </a:prstGeom>
          <a:noFill/>
        </p:spPr>
        <p:txBody>
          <a:bodyPr wrap="none" rtlCol="0">
            <a:spAutoFit/>
          </a:bodyPr>
          <a:lstStyle/>
          <a:p>
            <a:r>
              <a:rPr lang="en-US" dirty="0">
                <a:solidFill>
                  <a:schemeClr val="accent1">
                    <a:lumMod val="75000"/>
                  </a:schemeClr>
                </a:solidFill>
              </a:rPr>
              <a:t>Team Members</a:t>
            </a:r>
          </a:p>
        </p:txBody>
      </p:sp>
    </p:spTree>
    <p:extLst>
      <p:ext uri="{BB962C8B-B14F-4D97-AF65-F5344CB8AC3E}">
        <p14:creationId xmlns:p14="http://schemas.microsoft.com/office/powerpoint/2010/main" val="19647744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79A6A-D5B1-465A-9BB3-1ACC12EE9283}"/>
              </a:ext>
            </a:extLst>
          </p:cNvPr>
          <p:cNvSpPr>
            <a:spLocks noGrp="1"/>
          </p:cNvSpPr>
          <p:nvPr>
            <p:ph type="title"/>
          </p:nvPr>
        </p:nvSpPr>
        <p:spPr>
          <a:xfrm>
            <a:off x="693043" y="225935"/>
            <a:ext cx="8694539" cy="1096044"/>
          </a:xfrm>
        </p:spPr>
        <p:txBody>
          <a:bodyPr>
            <a:normAutofit/>
          </a:bodyPr>
          <a:lstStyle/>
          <a:p>
            <a:pPr algn="ctr"/>
            <a:r>
              <a:rPr lang="en-US" sz="4400" dirty="0">
                <a:latin typeface="Arial"/>
                <a:cs typeface="Calibri Light"/>
              </a:rPr>
              <a:t>Example of Project Roles</a:t>
            </a:r>
          </a:p>
        </p:txBody>
      </p:sp>
      <p:sp>
        <p:nvSpPr>
          <p:cNvPr id="3" name="Content Placeholder 2">
            <a:extLst>
              <a:ext uri="{FF2B5EF4-FFF2-40B4-BE49-F238E27FC236}">
                <a16:creationId xmlns:a16="http://schemas.microsoft.com/office/drawing/2014/main" id="{6E1B52B1-F1FC-408F-99FD-380109723AB4}"/>
              </a:ext>
            </a:extLst>
          </p:cNvPr>
          <p:cNvSpPr>
            <a:spLocks noGrp="1"/>
          </p:cNvSpPr>
          <p:nvPr>
            <p:ph idx="1"/>
          </p:nvPr>
        </p:nvSpPr>
        <p:spPr>
          <a:xfrm>
            <a:off x="693044" y="1509521"/>
            <a:ext cx="5618678" cy="3597912"/>
          </a:xfrm>
        </p:spPr>
        <p:txBody>
          <a:bodyPr vert="horz" lIns="75605" tIns="37802" rIns="75605" bIns="37802" rtlCol="0" anchor="t">
            <a:normAutofit/>
          </a:bodyPr>
          <a:lstStyle/>
          <a:p>
            <a:r>
              <a:rPr lang="en-US" dirty="0">
                <a:ea typeface="+mn-lt"/>
                <a:cs typeface="+mn-lt"/>
              </a:rPr>
              <a:t>Project Sponsor –  Joaquin Carbonara</a:t>
            </a:r>
            <a:endParaRPr lang="en-US" dirty="0">
              <a:cs typeface="Calibri" panose="020F0502020204030204"/>
            </a:endParaRPr>
          </a:p>
          <a:p>
            <a:r>
              <a:rPr lang="en-US" dirty="0">
                <a:ea typeface="+mn-lt"/>
                <a:cs typeface="+mn-lt"/>
              </a:rPr>
              <a:t>Project Owner – A.H. Fernando</a:t>
            </a:r>
            <a:endParaRPr lang="en-US" dirty="0"/>
          </a:p>
          <a:p>
            <a:r>
              <a:rPr lang="en-US" dirty="0">
                <a:ea typeface="+mn-lt"/>
                <a:cs typeface="+mn-lt"/>
              </a:rPr>
              <a:t>Project Manager – Heather Campbell</a:t>
            </a:r>
            <a:endParaRPr lang="en-US" dirty="0"/>
          </a:p>
          <a:p>
            <a:r>
              <a:rPr lang="en-US" dirty="0">
                <a:ea typeface="+mn-lt"/>
                <a:cs typeface="+mn-lt"/>
              </a:rPr>
              <a:t>Team Member – Joaquin Carbonara, A.H. Fernando, Heather Campbell, Tiffany </a:t>
            </a:r>
            <a:r>
              <a:rPr lang="en-US" dirty="0" err="1">
                <a:ea typeface="+mn-lt"/>
                <a:cs typeface="+mn-lt"/>
              </a:rPr>
              <a:t>Fuzak</a:t>
            </a:r>
            <a:endParaRPr lang="en-US" dirty="0"/>
          </a:p>
          <a:p>
            <a:pPr marL="0" indent="0">
              <a:buNone/>
            </a:pPr>
            <a:endParaRPr lang="en-US" sz="1000" dirty="0">
              <a:cs typeface="Calibri"/>
            </a:endParaRPr>
          </a:p>
          <a:p>
            <a:pPr marL="0" indent="0">
              <a:buNone/>
            </a:pPr>
            <a:r>
              <a:rPr lang="en-US" dirty="0">
                <a:cs typeface="Calibri"/>
              </a:rPr>
              <a:t>Typically, the sponsor, owner, and manager, would team members would not also be team members, this is a unique situation. </a:t>
            </a:r>
          </a:p>
        </p:txBody>
      </p:sp>
      <p:sp>
        <p:nvSpPr>
          <p:cNvPr id="4" name="Rectangle 3">
            <a:extLst>
              <a:ext uri="{FF2B5EF4-FFF2-40B4-BE49-F238E27FC236}">
                <a16:creationId xmlns:a16="http://schemas.microsoft.com/office/drawing/2014/main" id="{AC9B1EDD-EB91-450E-8DB0-947968CD0D57}"/>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FB3D2785-B81A-ED40-B7DD-4EFEA1C79EA8}"/>
              </a:ext>
            </a:extLst>
          </p:cNvPr>
          <p:cNvGrpSpPr/>
          <p:nvPr/>
        </p:nvGrpSpPr>
        <p:grpSpPr>
          <a:xfrm>
            <a:off x="6983315" y="1201633"/>
            <a:ext cx="1762333" cy="1514760"/>
            <a:chOff x="4919125" y="1638678"/>
            <a:chExt cx="2070150" cy="1765425"/>
          </a:xfrm>
        </p:grpSpPr>
        <p:sp>
          <p:nvSpPr>
            <p:cNvPr id="6" name="Rectangle 5">
              <a:extLst>
                <a:ext uri="{FF2B5EF4-FFF2-40B4-BE49-F238E27FC236}">
                  <a16:creationId xmlns:a16="http://schemas.microsoft.com/office/drawing/2014/main" id="{0D29C4EA-023A-4640-B084-1300C130B8E4}"/>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7" name="Oval 6">
              <a:extLst>
                <a:ext uri="{FF2B5EF4-FFF2-40B4-BE49-F238E27FC236}">
                  <a16:creationId xmlns:a16="http://schemas.microsoft.com/office/drawing/2014/main" id="{4BF355C1-158D-D646-89AA-8744463DAA04}"/>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C522E2B-C396-0742-8C51-918C8F88EE07}"/>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1E60DA-11F0-3443-9479-2EDF0B5D343E}"/>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C86C030C-F87A-AD45-A7AC-BB268C37B012}"/>
              </a:ext>
            </a:extLst>
          </p:cNvPr>
          <p:cNvGrpSpPr/>
          <p:nvPr/>
        </p:nvGrpSpPr>
        <p:grpSpPr>
          <a:xfrm>
            <a:off x="7029755" y="2233699"/>
            <a:ext cx="1762333" cy="1514760"/>
            <a:chOff x="4919125" y="1638678"/>
            <a:chExt cx="2070150" cy="1765425"/>
          </a:xfrm>
        </p:grpSpPr>
        <p:sp>
          <p:nvSpPr>
            <p:cNvPr id="23" name="Rectangle 22">
              <a:extLst>
                <a:ext uri="{FF2B5EF4-FFF2-40B4-BE49-F238E27FC236}">
                  <a16:creationId xmlns:a16="http://schemas.microsoft.com/office/drawing/2014/main" id="{1491F98E-C241-B744-A2B8-669A8EED05B3}"/>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24" name="Oval 23">
              <a:extLst>
                <a:ext uri="{FF2B5EF4-FFF2-40B4-BE49-F238E27FC236}">
                  <a16:creationId xmlns:a16="http://schemas.microsoft.com/office/drawing/2014/main" id="{55D22EA1-B452-8B4C-B87B-8F10DE338D5A}"/>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C8805EF-5D92-8B4D-ACC1-1342415DC04E}"/>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348EADC-491E-5240-81B3-85A609DBF99A}"/>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7C2607C4-C812-B948-AACE-AF2E6D494558}"/>
              </a:ext>
            </a:extLst>
          </p:cNvPr>
          <p:cNvGrpSpPr/>
          <p:nvPr/>
        </p:nvGrpSpPr>
        <p:grpSpPr>
          <a:xfrm>
            <a:off x="7041830" y="3315902"/>
            <a:ext cx="1762333" cy="1514760"/>
            <a:chOff x="4919125" y="1638678"/>
            <a:chExt cx="2070150" cy="1765425"/>
          </a:xfrm>
        </p:grpSpPr>
        <p:sp>
          <p:nvSpPr>
            <p:cNvPr id="28" name="Rectangle 27">
              <a:extLst>
                <a:ext uri="{FF2B5EF4-FFF2-40B4-BE49-F238E27FC236}">
                  <a16:creationId xmlns:a16="http://schemas.microsoft.com/office/drawing/2014/main" id="{0B015C6F-8A9A-2749-9660-466CEC7D37B2}"/>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29" name="Oval 28">
              <a:extLst>
                <a:ext uri="{FF2B5EF4-FFF2-40B4-BE49-F238E27FC236}">
                  <a16:creationId xmlns:a16="http://schemas.microsoft.com/office/drawing/2014/main" id="{64C7865F-3E58-9C4A-AB3D-368F51D0E431}"/>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2B69AFB-A2DB-6A45-B86E-3C30761B3487}"/>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5A9E274-9E4B-DA49-9036-C80C83DFCCAD}"/>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BAA3D8F1-875E-A142-932D-5BB6B7E0097F}"/>
              </a:ext>
            </a:extLst>
          </p:cNvPr>
          <p:cNvSpPr txBox="1"/>
          <p:nvPr/>
        </p:nvSpPr>
        <p:spPr>
          <a:xfrm>
            <a:off x="7266000" y="1873600"/>
            <a:ext cx="947695" cy="369332"/>
          </a:xfrm>
          <a:prstGeom prst="rect">
            <a:avLst/>
          </a:prstGeom>
          <a:noFill/>
        </p:spPr>
        <p:txBody>
          <a:bodyPr wrap="none" rtlCol="0">
            <a:spAutoFit/>
          </a:bodyPr>
          <a:lstStyle/>
          <a:p>
            <a:r>
              <a:rPr lang="en-US" dirty="0">
                <a:solidFill>
                  <a:schemeClr val="accent1">
                    <a:lumMod val="75000"/>
                  </a:schemeClr>
                </a:solidFill>
              </a:rPr>
              <a:t>Sponsor</a:t>
            </a:r>
          </a:p>
        </p:txBody>
      </p:sp>
      <p:sp>
        <p:nvSpPr>
          <p:cNvPr id="50" name="TextBox 49">
            <a:extLst>
              <a:ext uri="{FF2B5EF4-FFF2-40B4-BE49-F238E27FC236}">
                <a16:creationId xmlns:a16="http://schemas.microsoft.com/office/drawing/2014/main" id="{5BE1AA34-B616-C940-914B-CBA475FCDD88}"/>
              </a:ext>
            </a:extLst>
          </p:cNvPr>
          <p:cNvSpPr txBox="1"/>
          <p:nvPr/>
        </p:nvSpPr>
        <p:spPr>
          <a:xfrm>
            <a:off x="7376559" y="2929431"/>
            <a:ext cx="819455" cy="369332"/>
          </a:xfrm>
          <a:prstGeom prst="rect">
            <a:avLst/>
          </a:prstGeom>
          <a:noFill/>
        </p:spPr>
        <p:txBody>
          <a:bodyPr wrap="none" rtlCol="0">
            <a:spAutoFit/>
          </a:bodyPr>
          <a:lstStyle/>
          <a:p>
            <a:r>
              <a:rPr lang="en-US" dirty="0">
                <a:solidFill>
                  <a:schemeClr val="accent1">
                    <a:lumMod val="75000"/>
                  </a:schemeClr>
                </a:solidFill>
              </a:rPr>
              <a:t>Owner</a:t>
            </a:r>
          </a:p>
        </p:txBody>
      </p:sp>
      <p:grpSp>
        <p:nvGrpSpPr>
          <p:cNvPr id="54" name="Group 53">
            <a:extLst>
              <a:ext uri="{FF2B5EF4-FFF2-40B4-BE49-F238E27FC236}">
                <a16:creationId xmlns:a16="http://schemas.microsoft.com/office/drawing/2014/main" id="{E7811D79-DC78-FA46-9509-FEDEDE7C5725}"/>
              </a:ext>
            </a:extLst>
          </p:cNvPr>
          <p:cNvGrpSpPr/>
          <p:nvPr/>
        </p:nvGrpSpPr>
        <p:grpSpPr>
          <a:xfrm>
            <a:off x="6102148" y="4409513"/>
            <a:ext cx="3571107" cy="1534355"/>
            <a:chOff x="6102148" y="4635846"/>
            <a:chExt cx="3571107" cy="1534355"/>
          </a:xfrm>
        </p:grpSpPr>
        <p:grpSp>
          <p:nvGrpSpPr>
            <p:cNvPr id="32" name="Group 31">
              <a:extLst>
                <a:ext uri="{FF2B5EF4-FFF2-40B4-BE49-F238E27FC236}">
                  <a16:creationId xmlns:a16="http://schemas.microsoft.com/office/drawing/2014/main" id="{6596A98A-DA9F-1D49-A522-2CEDBACC6091}"/>
                </a:ext>
              </a:extLst>
            </p:cNvPr>
            <p:cNvGrpSpPr/>
            <p:nvPr/>
          </p:nvGrpSpPr>
          <p:grpSpPr>
            <a:xfrm>
              <a:off x="6102148" y="4655441"/>
              <a:ext cx="1762333" cy="1514760"/>
              <a:chOff x="4919125" y="1638678"/>
              <a:chExt cx="2070150" cy="1765425"/>
            </a:xfrm>
          </p:grpSpPr>
          <p:sp>
            <p:nvSpPr>
              <p:cNvPr id="33" name="Rectangle 32">
                <a:extLst>
                  <a:ext uri="{FF2B5EF4-FFF2-40B4-BE49-F238E27FC236}">
                    <a16:creationId xmlns:a16="http://schemas.microsoft.com/office/drawing/2014/main" id="{0F579721-0778-BB47-93DD-859D3E7FECB7}"/>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34" name="Oval 33">
                <a:extLst>
                  <a:ext uri="{FF2B5EF4-FFF2-40B4-BE49-F238E27FC236}">
                    <a16:creationId xmlns:a16="http://schemas.microsoft.com/office/drawing/2014/main" id="{B478588C-EAC3-8A49-92E7-5AFB708BC978}"/>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8178A78B-91CC-B44F-9495-DC55C88C7FE2}"/>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82B0F3B-503D-3C41-8FBA-3D21CC37AA9C}"/>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8482DB7F-3D2A-BB4E-A08A-B1AF5064C0B0}"/>
                </a:ext>
              </a:extLst>
            </p:cNvPr>
            <p:cNvGrpSpPr/>
            <p:nvPr/>
          </p:nvGrpSpPr>
          <p:grpSpPr>
            <a:xfrm>
              <a:off x="7472279" y="4655441"/>
              <a:ext cx="1762333" cy="1514760"/>
              <a:chOff x="4919125" y="1638678"/>
              <a:chExt cx="2070150" cy="1765425"/>
            </a:xfrm>
          </p:grpSpPr>
          <p:sp>
            <p:nvSpPr>
              <p:cNvPr id="38" name="Rectangle 37">
                <a:extLst>
                  <a:ext uri="{FF2B5EF4-FFF2-40B4-BE49-F238E27FC236}">
                    <a16:creationId xmlns:a16="http://schemas.microsoft.com/office/drawing/2014/main" id="{C5108F2C-C3B9-064D-B745-E09826133AC2}"/>
                  </a:ext>
                </a:extLst>
              </p:cNvPr>
              <p:cNvSpPr/>
              <p:nvPr/>
            </p:nvSpPr>
            <p:spPr>
              <a:xfrm>
                <a:off x="4919125" y="2650609"/>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
            <p:nvSpPr>
              <p:cNvPr id="39" name="Oval 38">
                <a:extLst>
                  <a:ext uri="{FF2B5EF4-FFF2-40B4-BE49-F238E27FC236}">
                    <a16:creationId xmlns:a16="http://schemas.microsoft.com/office/drawing/2014/main" id="{006EC99A-889D-A840-9EAA-86C6C596920A}"/>
                  </a:ext>
                </a:extLst>
              </p:cNvPr>
              <p:cNvSpPr/>
              <p:nvPr/>
            </p:nvSpPr>
            <p:spPr>
              <a:xfrm>
                <a:off x="5477346" y="1638678"/>
                <a:ext cx="660904" cy="6609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E5A965C7-D0C3-3A42-B5C2-2FFD6ECCCB93}"/>
                  </a:ext>
                </a:extLst>
              </p:cNvPr>
              <p:cNvSpPr/>
              <p:nvPr/>
            </p:nvSpPr>
            <p:spPr>
              <a:xfrm>
                <a:off x="5282696" y="2299408"/>
                <a:ext cx="1050203" cy="10049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A5BD36E-9FCF-8149-84CF-182DBB892A3B}"/>
                  </a:ext>
                </a:extLst>
              </p:cNvPr>
              <p:cNvSpPr/>
              <p:nvPr/>
            </p:nvSpPr>
            <p:spPr>
              <a:xfrm>
                <a:off x="4919125" y="2725093"/>
                <a:ext cx="2070150" cy="679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71956AC4-FEFD-5A4D-A75A-36245F493F73}"/>
                </a:ext>
              </a:extLst>
            </p:cNvPr>
            <p:cNvGrpSpPr/>
            <p:nvPr/>
          </p:nvGrpSpPr>
          <p:grpSpPr>
            <a:xfrm>
              <a:off x="6341846" y="4635846"/>
              <a:ext cx="1762333" cy="1486666"/>
              <a:chOff x="5477602" y="4033504"/>
              <a:chExt cx="1762333" cy="1486666"/>
            </a:xfrm>
          </p:grpSpPr>
          <p:sp>
            <p:nvSpPr>
              <p:cNvPr id="42" name="Oval 41">
                <a:extLst>
                  <a:ext uri="{FF2B5EF4-FFF2-40B4-BE49-F238E27FC236}">
                    <a16:creationId xmlns:a16="http://schemas.microsoft.com/office/drawing/2014/main" id="{525A0C64-F55E-254C-8B8F-87977787A669}"/>
                  </a:ext>
                </a:extLst>
              </p:cNvPr>
              <p:cNvSpPr/>
              <p:nvPr/>
            </p:nvSpPr>
            <p:spPr>
              <a:xfrm>
                <a:off x="6369377" y="4033504"/>
                <a:ext cx="613937" cy="58665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7A731E0-694D-CC45-A5C1-42535AC5B668}"/>
                  </a:ext>
                </a:extLst>
              </p:cNvPr>
              <p:cNvSpPr/>
              <p:nvPr/>
            </p:nvSpPr>
            <p:spPr>
              <a:xfrm>
                <a:off x="6235761" y="4613043"/>
                <a:ext cx="881167" cy="75194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70D11D8-B7F3-534A-BAA4-9D0B6305A19E}"/>
                  </a:ext>
                </a:extLst>
              </p:cNvPr>
              <p:cNvSpPr/>
              <p:nvPr/>
            </p:nvSpPr>
            <p:spPr>
              <a:xfrm>
                <a:off x="5477602" y="4937570"/>
                <a:ext cx="1762333" cy="58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70DDBDF7-F8B6-3D49-B6DF-7461447BF3DA}"/>
                </a:ext>
              </a:extLst>
            </p:cNvPr>
            <p:cNvSpPr/>
            <p:nvPr/>
          </p:nvSpPr>
          <p:spPr>
            <a:xfrm>
              <a:off x="8584100" y="4635846"/>
              <a:ext cx="613937" cy="58665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8173028-1AA4-064D-BD27-4A2BE7E1A953}"/>
                </a:ext>
              </a:extLst>
            </p:cNvPr>
            <p:cNvSpPr/>
            <p:nvPr/>
          </p:nvSpPr>
          <p:spPr>
            <a:xfrm>
              <a:off x="8450484" y="5215385"/>
              <a:ext cx="881167" cy="751947"/>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7733D98F-CCC3-A04E-922D-BE8B02DBA4B0}"/>
                </a:ext>
              </a:extLst>
            </p:cNvPr>
            <p:cNvSpPr/>
            <p:nvPr/>
          </p:nvSpPr>
          <p:spPr>
            <a:xfrm>
              <a:off x="7910922" y="5587600"/>
              <a:ext cx="1762333" cy="523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D32187A7-6815-2848-9993-49C370C6CB5E}"/>
              </a:ext>
            </a:extLst>
          </p:cNvPr>
          <p:cNvSpPr txBox="1"/>
          <p:nvPr/>
        </p:nvSpPr>
        <p:spPr>
          <a:xfrm>
            <a:off x="7294237" y="4055949"/>
            <a:ext cx="1027525" cy="369332"/>
          </a:xfrm>
          <a:prstGeom prst="rect">
            <a:avLst/>
          </a:prstGeom>
          <a:noFill/>
        </p:spPr>
        <p:txBody>
          <a:bodyPr wrap="none" rtlCol="0">
            <a:spAutoFit/>
          </a:bodyPr>
          <a:lstStyle/>
          <a:p>
            <a:r>
              <a:rPr lang="en-US" dirty="0">
                <a:solidFill>
                  <a:schemeClr val="accent1">
                    <a:lumMod val="75000"/>
                  </a:schemeClr>
                </a:solidFill>
              </a:rPr>
              <a:t>Manager</a:t>
            </a:r>
          </a:p>
        </p:txBody>
      </p:sp>
      <p:sp>
        <p:nvSpPr>
          <p:cNvPr id="52" name="TextBox 51">
            <a:extLst>
              <a:ext uri="{FF2B5EF4-FFF2-40B4-BE49-F238E27FC236}">
                <a16:creationId xmlns:a16="http://schemas.microsoft.com/office/drawing/2014/main" id="{70905BCD-EC99-EF41-B7FD-4129D6EDF32C}"/>
              </a:ext>
            </a:extLst>
          </p:cNvPr>
          <p:cNvSpPr txBox="1"/>
          <p:nvPr/>
        </p:nvSpPr>
        <p:spPr>
          <a:xfrm>
            <a:off x="7091049" y="5306738"/>
            <a:ext cx="1639744" cy="369332"/>
          </a:xfrm>
          <a:prstGeom prst="rect">
            <a:avLst/>
          </a:prstGeom>
          <a:noFill/>
        </p:spPr>
        <p:txBody>
          <a:bodyPr wrap="none" rtlCol="0">
            <a:spAutoFit/>
          </a:bodyPr>
          <a:lstStyle/>
          <a:p>
            <a:r>
              <a:rPr lang="en-US" dirty="0">
                <a:solidFill>
                  <a:schemeClr val="accent1">
                    <a:lumMod val="75000"/>
                  </a:schemeClr>
                </a:solidFill>
              </a:rPr>
              <a:t>Team Members</a:t>
            </a:r>
          </a:p>
        </p:txBody>
      </p:sp>
    </p:spTree>
    <p:extLst>
      <p:ext uri="{BB962C8B-B14F-4D97-AF65-F5344CB8AC3E}">
        <p14:creationId xmlns:p14="http://schemas.microsoft.com/office/powerpoint/2010/main" val="16254569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spc="-1" dirty="0">
                <a:latin typeface="Arial"/>
              </a:rPr>
              <a:t>Resources</a:t>
            </a:r>
            <a:endParaRPr lang="en-US" sz="4400" b="0" strike="noStrike" spc="-1" dirty="0">
              <a:latin typeface="Arial"/>
            </a:endParaRPr>
          </a:p>
        </p:txBody>
      </p:sp>
      <p:sp>
        <p:nvSpPr>
          <p:cNvPr id="95"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33F820C9-99B3-40B5-8D0B-372876149552}"/>
              </a:ext>
            </a:extLst>
          </p:cNvPr>
          <p:cNvSpPr/>
          <p:nvPr/>
        </p:nvSpPr>
        <p:spPr>
          <a:xfrm>
            <a:off x="449953" y="109379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2">
            <a:extLst>
              <a:ext uri="{FF2B5EF4-FFF2-40B4-BE49-F238E27FC236}">
                <a16:creationId xmlns:a16="http://schemas.microsoft.com/office/drawing/2014/main" id="{0E779CC5-B08A-8046-A100-CB63414B29C5}"/>
              </a:ext>
            </a:extLst>
          </p:cNvPr>
          <p:cNvSpPr txBox="1">
            <a:spLocks/>
          </p:cNvSpPr>
          <p:nvPr/>
        </p:nvSpPr>
        <p:spPr>
          <a:xfrm>
            <a:off x="693044" y="1509521"/>
            <a:ext cx="4440271" cy="3597912"/>
          </a:xfrm>
          <a:prstGeom prst="rect">
            <a:avLst/>
          </a:prstGeom>
        </p:spPr>
        <p:txBody>
          <a:bodyPr vert="horz" lIns="75605" tIns="37802" rIns="75605" bIns="37802" rtlCol="0" anchor="t">
            <a:normAutofit fontScale="92500" lnSpcReduction="20000"/>
          </a:bodyPr>
          <a:lstStyle>
            <a:lvl1pPr marL="189006" indent="-189006" algn="l" defTabSz="756026" rtl="0" eaLnBrk="1" latinLnBrk="0" hangingPunct="1">
              <a:lnSpc>
                <a:spcPct val="90000"/>
              </a:lnSpc>
              <a:spcBef>
                <a:spcPts val="827"/>
              </a:spcBef>
              <a:buFont typeface="Arial" panose="020B0604020202020204" pitchFamily="34" charset="0"/>
              <a:buChar char="•"/>
              <a:defRPr sz="2300"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2000"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700"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9pPr>
          </a:lstStyle>
          <a:p>
            <a:pPr marL="188595" indent="-188595"/>
            <a:r>
              <a:rPr lang="en-US" dirty="0">
                <a:ea typeface="+mn-lt"/>
                <a:cs typeface="+mn-lt"/>
              </a:rPr>
              <a:t>Project Sponsor</a:t>
            </a:r>
            <a:endParaRPr lang="en-US"/>
          </a:p>
          <a:p>
            <a:pPr marL="566420" lvl="1" indent="-188595"/>
            <a:r>
              <a:rPr lang="en-US" dirty="0">
                <a:ea typeface="+mn-lt"/>
                <a:cs typeface="+mn-lt"/>
                <a:hlinkClick r:id="rId2"/>
              </a:rPr>
              <a:t>https://www.youtube.com/watch?v=nPPVPcvIQQc</a:t>
            </a:r>
            <a:r>
              <a:rPr lang="en-US" dirty="0">
                <a:ea typeface="+mn-lt"/>
                <a:cs typeface="+mn-lt"/>
              </a:rPr>
              <a:t> </a:t>
            </a:r>
          </a:p>
          <a:p>
            <a:pPr marL="566420" lvl="1" indent="-188595"/>
            <a:r>
              <a:rPr lang="en-US" dirty="0">
                <a:ea typeface="+mn-lt"/>
                <a:cs typeface="+mn-lt"/>
                <a:hlinkClick r:id="rId3"/>
              </a:rPr>
              <a:t>https://www.pmi.org/learning/library/importance-of-project-sponsorship-9946</a:t>
            </a:r>
          </a:p>
          <a:p>
            <a:pPr marL="188595" indent="-188595"/>
            <a:r>
              <a:rPr lang="en-US" dirty="0">
                <a:ea typeface="+mn-lt"/>
                <a:cs typeface="+mn-lt"/>
              </a:rPr>
              <a:t>Project Owner</a:t>
            </a:r>
          </a:p>
          <a:p>
            <a:pPr marL="566420" lvl="1" indent="-188595"/>
            <a:r>
              <a:rPr lang="en-US" dirty="0">
                <a:ea typeface="+mn-lt"/>
                <a:cs typeface="+mn-lt"/>
                <a:hlinkClick r:id="rId4"/>
              </a:rPr>
              <a:t>https://www.youtube.com/watch?v=502ILHjX9EE</a:t>
            </a:r>
          </a:p>
          <a:p>
            <a:pPr marL="566420" lvl="1" indent="-188595"/>
            <a:r>
              <a:rPr lang="en-US" dirty="0">
                <a:ea typeface="+mn-lt"/>
                <a:cs typeface="+mn-lt"/>
                <a:hlinkClick r:id="rId5"/>
              </a:rPr>
              <a:t>https://www.atlassian.com/blog/productivity/guide-to-project-ownership-without-micromanaging</a:t>
            </a:r>
            <a:r>
              <a:rPr lang="en-US" dirty="0">
                <a:ea typeface="+mn-lt"/>
                <a:cs typeface="+mn-lt"/>
              </a:rPr>
              <a:t> </a:t>
            </a:r>
          </a:p>
          <a:p>
            <a:pPr marL="566420" lvl="1" indent="-188595"/>
            <a:r>
              <a:rPr lang="en-US" dirty="0">
                <a:ea typeface="+mn-lt"/>
                <a:cs typeface="+mn-lt"/>
                <a:hlinkClick r:id="rId6"/>
              </a:rPr>
              <a:t>https://www.knowledgehut.com/blog/agile/project-manager-vs-product-owner</a:t>
            </a:r>
          </a:p>
        </p:txBody>
      </p:sp>
      <p:sp>
        <p:nvSpPr>
          <p:cNvPr id="6" name="Content Placeholder 2">
            <a:extLst>
              <a:ext uri="{FF2B5EF4-FFF2-40B4-BE49-F238E27FC236}">
                <a16:creationId xmlns:a16="http://schemas.microsoft.com/office/drawing/2014/main" id="{03CF3001-7971-2D4F-8892-C885BCD7CB50}"/>
              </a:ext>
            </a:extLst>
          </p:cNvPr>
          <p:cNvSpPr txBox="1">
            <a:spLocks/>
          </p:cNvSpPr>
          <p:nvPr/>
        </p:nvSpPr>
        <p:spPr>
          <a:xfrm>
            <a:off x="5322359" y="1509521"/>
            <a:ext cx="4440271" cy="3597912"/>
          </a:xfrm>
          <a:prstGeom prst="rect">
            <a:avLst/>
          </a:prstGeom>
        </p:spPr>
        <p:txBody>
          <a:bodyPr vert="horz" lIns="75605" tIns="37802" rIns="75605" bIns="37802" rtlCol="0" anchor="t">
            <a:normAutofit lnSpcReduction="10000"/>
          </a:bodyPr>
          <a:lstStyle>
            <a:lvl1pPr marL="189006" indent="-189006" algn="l" defTabSz="756026" rtl="0" eaLnBrk="1" latinLnBrk="0" hangingPunct="1">
              <a:lnSpc>
                <a:spcPct val="90000"/>
              </a:lnSpc>
              <a:spcBef>
                <a:spcPts val="827"/>
              </a:spcBef>
              <a:buFont typeface="Arial" panose="020B0604020202020204" pitchFamily="34" charset="0"/>
              <a:buChar char="•"/>
              <a:defRPr sz="2300"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2000"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700"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500" kern="1200">
                <a:solidFill>
                  <a:schemeClr val="tx1"/>
                </a:solidFill>
                <a:latin typeface="+mn-lt"/>
                <a:ea typeface="+mn-ea"/>
                <a:cs typeface="+mn-cs"/>
              </a:defRPr>
            </a:lvl9pPr>
          </a:lstStyle>
          <a:p>
            <a:r>
              <a:rPr lang="en-US" dirty="0">
                <a:ea typeface="+mn-lt"/>
                <a:cs typeface="+mn-lt"/>
              </a:rPr>
              <a:t>Project Manager</a:t>
            </a:r>
          </a:p>
          <a:p>
            <a:pPr marL="566420" lvl="1" indent="-188595"/>
            <a:r>
              <a:rPr lang="en-US" dirty="0">
                <a:ea typeface="+mn-lt"/>
                <a:cs typeface="+mn-lt"/>
                <a:hlinkClick r:id="rId7"/>
              </a:rPr>
              <a:t>https://www.youtube.com/watch?v=Vkd7JGl0-90</a:t>
            </a:r>
          </a:p>
          <a:p>
            <a:pPr marL="566420" lvl="1" indent="-188595"/>
            <a:r>
              <a:rPr lang="en-US" dirty="0">
                <a:ea typeface="+mn-lt"/>
                <a:cs typeface="+mn-lt"/>
                <a:hlinkClick r:id="rId6"/>
              </a:rPr>
              <a:t>https://www.knowledgehut.com/blog/agile/project-manager-vs-product-owner</a:t>
            </a:r>
          </a:p>
          <a:p>
            <a:pPr marL="566420" lvl="1" indent="-188595"/>
            <a:r>
              <a:rPr lang="en-US" dirty="0">
                <a:ea typeface="+mn-lt"/>
                <a:cs typeface="+mn-lt"/>
                <a:hlinkClick r:id="rId8"/>
              </a:rPr>
              <a:t>https://hbr.org/2016/11/five-critical-roles-in-project-management</a:t>
            </a:r>
          </a:p>
          <a:p>
            <a:r>
              <a:rPr lang="en-US" dirty="0">
                <a:ea typeface="+mn-lt"/>
                <a:cs typeface="+mn-lt"/>
              </a:rPr>
              <a:t>Team Member</a:t>
            </a:r>
            <a:endParaRPr lang="en-US" sz="700" dirty="0">
              <a:ea typeface="+mn-lt"/>
              <a:cs typeface="Calibri"/>
            </a:endParaRPr>
          </a:p>
          <a:p>
            <a:pPr marL="566420" lvl="1" indent="-188595"/>
            <a:r>
              <a:rPr lang="en-US" dirty="0">
                <a:ea typeface="+mn-lt"/>
                <a:cs typeface="+mn-lt"/>
                <a:hlinkClick r:id="rId7"/>
              </a:rPr>
              <a:t>https://www.youtube.com/watch?v=Vkd7JGl0-90</a:t>
            </a:r>
          </a:p>
          <a:p>
            <a:endParaRPr lang="en-US" dirty="0">
              <a:ea typeface="+mn-lt"/>
              <a:cs typeface="+mn-lt"/>
            </a:endParaRPr>
          </a:p>
        </p:txBody>
      </p:sp>
    </p:spTree>
    <p:extLst>
      <p:ext uri="{BB962C8B-B14F-4D97-AF65-F5344CB8AC3E}">
        <p14:creationId xmlns:p14="http://schemas.microsoft.com/office/powerpoint/2010/main" val="2280238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905818" y="240216"/>
            <a:ext cx="8209107"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dirty="0">
                <a:solidFill>
                  <a:srgbClr val="000000"/>
                </a:solidFill>
                <a:latin typeface="Arial"/>
                <a:ea typeface="DejaVu Sans"/>
              </a:rPr>
              <a:t>What are the Duties of the Project Sponsor?</a:t>
            </a:r>
            <a:endParaRPr lang="en-US" sz="4400" b="0" strike="noStrike" spc="-1" dirty="0">
              <a:latin typeface="Arial"/>
            </a:endParaRPr>
          </a:p>
        </p:txBody>
      </p:sp>
      <p:sp>
        <p:nvSpPr>
          <p:cNvPr id="83" name="CustomShape 2"/>
          <p:cNvSpPr/>
          <p:nvPr/>
        </p:nvSpPr>
        <p:spPr>
          <a:xfrm>
            <a:off x="504000" y="1326600"/>
            <a:ext cx="9070920" cy="3287520"/>
          </a:xfrm>
          <a:prstGeom prst="rect">
            <a:avLst/>
          </a:prstGeom>
          <a:noFill/>
          <a:ln>
            <a:noFill/>
          </a:ln>
        </p:spPr>
        <p:style>
          <a:lnRef idx="0">
            <a:scrgbClr r="0" g="0" b="0"/>
          </a:lnRef>
          <a:fillRef idx="0">
            <a:scrgbClr r="0" g="0" b="0"/>
          </a:fillRef>
          <a:effectRef idx="0">
            <a:scrgbClr r="0" g="0" b="0"/>
          </a:effectRef>
          <a:fontRef idx="minor"/>
        </p:style>
      </p:sp>
      <p:sp>
        <p:nvSpPr>
          <p:cNvPr id="4" name="Rectangle 3">
            <a:extLst>
              <a:ext uri="{FF2B5EF4-FFF2-40B4-BE49-F238E27FC236}">
                <a16:creationId xmlns:a16="http://schemas.microsoft.com/office/drawing/2014/main" id="{33F820C9-99B3-40B5-8D0B-372876149552}"/>
              </a:ext>
            </a:extLst>
          </p:cNvPr>
          <p:cNvSpPr/>
          <p:nvPr/>
        </p:nvSpPr>
        <p:spPr>
          <a:xfrm>
            <a:off x="445825" y="1377739"/>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2">
            <a:extLst>
              <a:ext uri="{FF2B5EF4-FFF2-40B4-BE49-F238E27FC236}">
                <a16:creationId xmlns:a16="http://schemas.microsoft.com/office/drawing/2014/main" id="{90BC519F-3A47-F943-845A-33658D904FF9}"/>
              </a:ext>
            </a:extLst>
          </p:cNvPr>
          <p:cNvSpPr txBox="1">
            <a:spLocks/>
          </p:cNvSpPr>
          <p:nvPr/>
        </p:nvSpPr>
        <p:spPr>
          <a:xfrm>
            <a:off x="693043" y="1509521"/>
            <a:ext cx="6120446" cy="3597912"/>
          </a:xfrm>
          <a:prstGeom prst="rect">
            <a:avLst/>
          </a:prstGeom>
        </p:spPr>
        <p:txBody>
          <a:bodyPr vert="horz" lIns="75605" tIns="37802" rIns="75605" bIns="3780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Calibri"/>
              </a:rPr>
              <a:t>The project sponsor will:</a:t>
            </a:r>
          </a:p>
          <a:p>
            <a:r>
              <a:rPr lang="en-US" dirty="0">
                <a:cs typeface="Calibri"/>
              </a:rPr>
              <a:t>Develop the initial project scope.</a:t>
            </a:r>
          </a:p>
          <a:p>
            <a:r>
              <a:rPr lang="en-US" dirty="0">
                <a:cs typeface="Calibri"/>
              </a:rPr>
              <a:t>Negotiate the project funding, timing, and quality.</a:t>
            </a:r>
          </a:p>
          <a:p>
            <a:r>
              <a:rPr lang="en-US" dirty="0">
                <a:cs typeface="Calibri"/>
              </a:rPr>
              <a:t>Review changes to the project.</a:t>
            </a:r>
          </a:p>
          <a:p>
            <a:r>
              <a:rPr lang="en-US" dirty="0">
                <a:cs typeface="Calibri"/>
              </a:rPr>
              <a:t>Evaluate and approve the final project outcomes.</a:t>
            </a:r>
          </a:p>
          <a:p>
            <a:pPr marL="0" indent="0">
              <a:buNone/>
            </a:pPr>
            <a:endParaRPr lang="en-US" dirty="0">
              <a:cs typeface="Calibri"/>
            </a:endParaRPr>
          </a:p>
        </p:txBody>
      </p:sp>
      <p:pic>
        <p:nvPicPr>
          <p:cNvPr id="2" name="Picture 2" descr="Shape, arrow&#10;&#10;Description automatically generated">
            <a:extLst>
              <a:ext uri="{FF2B5EF4-FFF2-40B4-BE49-F238E27FC236}">
                <a16:creationId xmlns:a16="http://schemas.microsoft.com/office/drawing/2014/main" id="{B38C5504-56EB-4E25-A7BA-D4DEB4270CCC}"/>
              </a:ext>
            </a:extLst>
          </p:cNvPr>
          <p:cNvPicPr>
            <a:picLocks noChangeAspect="1"/>
          </p:cNvPicPr>
          <p:nvPr/>
        </p:nvPicPr>
        <p:blipFill>
          <a:blip r:embed="rId2"/>
          <a:stretch>
            <a:fillRect/>
          </a:stretch>
        </p:blipFill>
        <p:spPr>
          <a:xfrm>
            <a:off x="6242073" y="1893127"/>
            <a:ext cx="3151330" cy="264768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0" y="226080"/>
            <a:ext cx="10157988"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spc="-1" dirty="0">
                <a:solidFill>
                  <a:srgbClr val="000000"/>
                </a:solidFill>
                <a:latin typeface="Arial"/>
                <a:ea typeface="DejaVu Sans"/>
              </a:rPr>
              <a:t>What is the</a:t>
            </a:r>
            <a:r>
              <a:rPr lang="en-US" sz="4400" b="0" strike="noStrike" spc="-1" dirty="0">
                <a:solidFill>
                  <a:srgbClr val="000000"/>
                </a:solidFill>
                <a:latin typeface="Arial"/>
                <a:ea typeface="DejaVu Sans"/>
              </a:rPr>
              <a:t> Project Sponsor Responsible for?</a:t>
            </a:r>
            <a:endParaRPr lang="en-US" sz="4400" b="0" strike="noStrike" spc="-1" dirty="0">
              <a:latin typeface="Arial"/>
            </a:endParaRPr>
          </a:p>
        </p:txBody>
      </p:sp>
      <p:sp>
        <p:nvSpPr>
          <p:cNvPr id="4" name="Rectangle 3">
            <a:extLst>
              <a:ext uri="{FF2B5EF4-FFF2-40B4-BE49-F238E27FC236}">
                <a16:creationId xmlns:a16="http://schemas.microsoft.com/office/drawing/2014/main" id="{33F820C9-99B3-40B5-8D0B-372876149552}"/>
              </a:ext>
            </a:extLst>
          </p:cNvPr>
          <p:cNvSpPr/>
          <p:nvPr/>
        </p:nvSpPr>
        <p:spPr>
          <a:xfrm>
            <a:off x="445825" y="1433572"/>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2">
            <a:extLst>
              <a:ext uri="{FF2B5EF4-FFF2-40B4-BE49-F238E27FC236}">
                <a16:creationId xmlns:a16="http://schemas.microsoft.com/office/drawing/2014/main" id="{577FB50A-4747-764C-89FD-E62A97C78391}"/>
              </a:ext>
            </a:extLst>
          </p:cNvPr>
          <p:cNvSpPr txBox="1">
            <a:spLocks/>
          </p:cNvSpPr>
          <p:nvPr/>
        </p:nvSpPr>
        <p:spPr>
          <a:xfrm>
            <a:off x="693043" y="1509521"/>
            <a:ext cx="8694539" cy="3597912"/>
          </a:xfrm>
          <a:prstGeom prst="rect">
            <a:avLst/>
          </a:prstGeom>
        </p:spPr>
        <p:txBody>
          <a:bodyPr vert="horz" lIns="75605" tIns="37802" rIns="75605" bIns="3780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endParaRPr lang="en-US">
              <a:cs typeface="Calibri"/>
            </a:endParaRPr>
          </a:p>
        </p:txBody>
      </p:sp>
      <p:graphicFrame>
        <p:nvGraphicFramePr>
          <p:cNvPr id="2" name="TextBox 1">
            <a:extLst>
              <a:ext uri="{FF2B5EF4-FFF2-40B4-BE49-F238E27FC236}">
                <a16:creationId xmlns:a16="http://schemas.microsoft.com/office/drawing/2014/main" id="{FC13E63A-2621-40FE-B293-DE8C359D9536}"/>
              </a:ext>
            </a:extLst>
          </p:cNvPr>
          <p:cNvGraphicFramePr/>
          <p:nvPr>
            <p:extLst>
              <p:ext uri="{D42A27DB-BD31-4B8C-83A1-F6EECF244321}">
                <p14:modId xmlns:p14="http://schemas.microsoft.com/office/powerpoint/2010/main" val="3659150626"/>
              </p:ext>
            </p:extLst>
          </p:nvPr>
        </p:nvGraphicFramePr>
        <p:xfrm>
          <a:off x="694471" y="1068849"/>
          <a:ext cx="8585397" cy="4676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6923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F820C9-99B3-40B5-8D0B-372876149552}"/>
              </a:ext>
            </a:extLst>
          </p:cNvPr>
          <p:cNvSpPr/>
          <p:nvPr/>
        </p:nvSpPr>
        <p:spPr>
          <a:xfrm>
            <a:off x="445825" y="1433572"/>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2">
            <a:extLst>
              <a:ext uri="{FF2B5EF4-FFF2-40B4-BE49-F238E27FC236}">
                <a16:creationId xmlns:a16="http://schemas.microsoft.com/office/drawing/2014/main" id="{577FB50A-4747-764C-89FD-E62A97C78391}"/>
              </a:ext>
            </a:extLst>
          </p:cNvPr>
          <p:cNvSpPr txBox="1">
            <a:spLocks/>
          </p:cNvSpPr>
          <p:nvPr/>
        </p:nvSpPr>
        <p:spPr>
          <a:xfrm>
            <a:off x="693043" y="1509521"/>
            <a:ext cx="8694539" cy="3597912"/>
          </a:xfrm>
          <a:prstGeom prst="rect">
            <a:avLst/>
          </a:prstGeom>
        </p:spPr>
        <p:txBody>
          <a:bodyPr vert="horz" lIns="75605" tIns="37802" rIns="75605" bIns="3780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endParaRPr lang="en-US">
              <a:cs typeface="Calibri"/>
            </a:endParaRPr>
          </a:p>
        </p:txBody>
      </p:sp>
      <p:graphicFrame>
        <p:nvGraphicFramePr>
          <p:cNvPr id="2" name="TextBox 1">
            <a:extLst>
              <a:ext uri="{FF2B5EF4-FFF2-40B4-BE49-F238E27FC236}">
                <a16:creationId xmlns:a16="http://schemas.microsoft.com/office/drawing/2014/main" id="{FC13E63A-2621-40FE-B293-DE8C359D9536}"/>
              </a:ext>
            </a:extLst>
          </p:cNvPr>
          <p:cNvGraphicFramePr/>
          <p:nvPr/>
        </p:nvGraphicFramePr>
        <p:xfrm>
          <a:off x="694471" y="1068849"/>
          <a:ext cx="8585397" cy="4676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ustomShape 1">
            <a:extLst>
              <a:ext uri="{FF2B5EF4-FFF2-40B4-BE49-F238E27FC236}">
                <a16:creationId xmlns:a16="http://schemas.microsoft.com/office/drawing/2014/main" id="{FC92080B-1806-4912-8D5A-1E64A67F9D5F}"/>
              </a:ext>
            </a:extLst>
          </p:cNvPr>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spc="-1" dirty="0">
                <a:solidFill>
                  <a:srgbClr val="000000"/>
                </a:solidFill>
                <a:latin typeface="Arial"/>
                <a:ea typeface="DejaVu Sans"/>
              </a:rPr>
              <a:t>What is the Project Sponsor</a:t>
            </a:r>
            <a:r>
              <a:rPr lang="en-US" sz="4400" b="0" strike="noStrike" spc="-1" dirty="0">
                <a:solidFill>
                  <a:srgbClr val="000000"/>
                </a:solidFill>
                <a:latin typeface="Arial"/>
                <a:ea typeface="DejaVu Sans"/>
              </a:rPr>
              <a:t> Accountable for?</a:t>
            </a:r>
            <a:endParaRPr lang="en-US" sz="4400" b="0" strike="noStrike" spc="-1" dirty="0">
              <a:latin typeface="Arial"/>
            </a:endParaRPr>
          </a:p>
        </p:txBody>
      </p:sp>
    </p:spTree>
    <p:extLst>
      <p:ext uri="{BB962C8B-B14F-4D97-AF65-F5344CB8AC3E}">
        <p14:creationId xmlns:p14="http://schemas.microsoft.com/office/powerpoint/2010/main" val="2599582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F820C9-99B3-40B5-8D0B-372876149552}"/>
              </a:ext>
            </a:extLst>
          </p:cNvPr>
          <p:cNvSpPr/>
          <p:nvPr/>
        </p:nvSpPr>
        <p:spPr>
          <a:xfrm>
            <a:off x="445825" y="1433572"/>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2">
            <a:extLst>
              <a:ext uri="{FF2B5EF4-FFF2-40B4-BE49-F238E27FC236}">
                <a16:creationId xmlns:a16="http://schemas.microsoft.com/office/drawing/2014/main" id="{577FB50A-4747-764C-89FD-E62A97C78391}"/>
              </a:ext>
            </a:extLst>
          </p:cNvPr>
          <p:cNvSpPr txBox="1">
            <a:spLocks/>
          </p:cNvSpPr>
          <p:nvPr/>
        </p:nvSpPr>
        <p:spPr>
          <a:xfrm>
            <a:off x="693043" y="1509521"/>
            <a:ext cx="8694539" cy="3597912"/>
          </a:xfrm>
          <a:prstGeom prst="rect">
            <a:avLst/>
          </a:prstGeom>
        </p:spPr>
        <p:txBody>
          <a:bodyPr vert="horz" lIns="75605" tIns="37802" rIns="75605" bIns="3780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endParaRPr lang="en-US">
              <a:cs typeface="Calibri"/>
            </a:endParaRPr>
          </a:p>
        </p:txBody>
      </p:sp>
      <p:graphicFrame>
        <p:nvGraphicFramePr>
          <p:cNvPr id="2" name="TextBox 1">
            <a:extLst>
              <a:ext uri="{FF2B5EF4-FFF2-40B4-BE49-F238E27FC236}">
                <a16:creationId xmlns:a16="http://schemas.microsoft.com/office/drawing/2014/main" id="{FC13E63A-2621-40FE-B293-DE8C359D9536}"/>
              </a:ext>
            </a:extLst>
          </p:cNvPr>
          <p:cNvGraphicFramePr/>
          <p:nvPr/>
        </p:nvGraphicFramePr>
        <p:xfrm>
          <a:off x="694471" y="1068849"/>
          <a:ext cx="8585397" cy="4676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CustomShape 1">
            <a:extLst>
              <a:ext uri="{FF2B5EF4-FFF2-40B4-BE49-F238E27FC236}">
                <a16:creationId xmlns:a16="http://schemas.microsoft.com/office/drawing/2014/main" id="{03ABC1CB-2C4D-4899-8602-B80E5C82CEA1}"/>
              </a:ext>
            </a:extLst>
          </p:cNvPr>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spc="-1" dirty="0">
                <a:solidFill>
                  <a:srgbClr val="000000"/>
                </a:solidFill>
                <a:latin typeface="Arial"/>
                <a:ea typeface="DejaVu Sans"/>
              </a:rPr>
              <a:t>What should the </a:t>
            </a:r>
            <a:r>
              <a:rPr lang="en-US" sz="4400" b="0" strike="noStrike" spc="-1" dirty="0">
                <a:solidFill>
                  <a:srgbClr val="000000"/>
                </a:solidFill>
                <a:latin typeface="Arial"/>
                <a:ea typeface="DejaVu Sans"/>
              </a:rPr>
              <a:t>Project Sponsor be Consulted Regarding?</a:t>
            </a:r>
            <a:endParaRPr lang="en-US" sz="4400" b="0" strike="noStrike" spc="-1" dirty="0">
              <a:latin typeface="Arial"/>
            </a:endParaRPr>
          </a:p>
        </p:txBody>
      </p:sp>
    </p:spTree>
    <p:extLst>
      <p:ext uri="{BB962C8B-B14F-4D97-AF65-F5344CB8AC3E}">
        <p14:creationId xmlns:p14="http://schemas.microsoft.com/office/powerpoint/2010/main" val="1542732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F820C9-99B3-40B5-8D0B-372876149552}"/>
              </a:ext>
            </a:extLst>
          </p:cNvPr>
          <p:cNvSpPr/>
          <p:nvPr/>
        </p:nvSpPr>
        <p:spPr>
          <a:xfrm>
            <a:off x="445825" y="1433572"/>
            <a:ext cx="9129095" cy="7730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2">
            <a:extLst>
              <a:ext uri="{FF2B5EF4-FFF2-40B4-BE49-F238E27FC236}">
                <a16:creationId xmlns:a16="http://schemas.microsoft.com/office/drawing/2014/main" id="{577FB50A-4747-764C-89FD-E62A97C78391}"/>
              </a:ext>
            </a:extLst>
          </p:cNvPr>
          <p:cNvSpPr txBox="1">
            <a:spLocks/>
          </p:cNvSpPr>
          <p:nvPr/>
        </p:nvSpPr>
        <p:spPr>
          <a:xfrm>
            <a:off x="693043" y="1509521"/>
            <a:ext cx="8694539" cy="3597912"/>
          </a:xfrm>
          <a:prstGeom prst="rect">
            <a:avLst/>
          </a:prstGeom>
        </p:spPr>
        <p:txBody>
          <a:bodyPr vert="horz" lIns="75605" tIns="37802" rIns="75605" bIns="37802"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endParaRPr lang="en-US">
              <a:cs typeface="Calibri"/>
            </a:endParaRPr>
          </a:p>
        </p:txBody>
      </p:sp>
      <p:graphicFrame>
        <p:nvGraphicFramePr>
          <p:cNvPr id="2" name="TextBox 1">
            <a:extLst>
              <a:ext uri="{FF2B5EF4-FFF2-40B4-BE49-F238E27FC236}">
                <a16:creationId xmlns:a16="http://schemas.microsoft.com/office/drawing/2014/main" id="{FC13E63A-2621-40FE-B293-DE8C359D9536}"/>
              </a:ext>
            </a:extLst>
          </p:cNvPr>
          <p:cNvGraphicFramePr/>
          <p:nvPr/>
        </p:nvGraphicFramePr>
        <p:xfrm>
          <a:off x="694471" y="1068849"/>
          <a:ext cx="8585397" cy="4676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stomShape 1">
            <a:extLst>
              <a:ext uri="{FF2B5EF4-FFF2-40B4-BE49-F238E27FC236}">
                <a16:creationId xmlns:a16="http://schemas.microsoft.com/office/drawing/2014/main" id="{04DA7608-9401-4097-94C6-B58D9E793B50}"/>
              </a:ext>
            </a:extLst>
          </p:cNvPr>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dirty="0">
                <a:solidFill>
                  <a:srgbClr val="000000"/>
                </a:solidFill>
                <a:latin typeface="Arial"/>
                <a:ea typeface="DejaVu Sans"/>
              </a:rPr>
              <a:t>What should the Project Sponsor be Informed About?</a:t>
            </a:r>
            <a:endParaRPr lang="en-US" sz="4400" b="0" strike="noStrike" spc="-1" dirty="0">
              <a:latin typeface="Arial"/>
            </a:endParaRPr>
          </a:p>
        </p:txBody>
      </p:sp>
    </p:spTree>
    <p:extLst>
      <p:ext uri="{BB962C8B-B14F-4D97-AF65-F5344CB8AC3E}">
        <p14:creationId xmlns:p14="http://schemas.microsoft.com/office/powerpoint/2010/main" val="3368658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242</TotalTime>
  <Words>1885</Words>
  <Application>Microsoft Office PowerPoint</Application>
  <PresentationFormat>Custom</PresentationFormat>
  <Paragraphs>304</Paragraphs>
  <Slides>46</Slides>
  <Notes>8</Notes>
  <HiddenSlides>0</HiddenSlides>
  <MMClips>0</MMClips>
  <ScaleCrop>false</ScaleCrop>
  <HeadingPairs>
    <vt:vector size="4" baseType="variant">
      <vt:variant>
        <vt:lpstr>Theme</vt:lpstr>
      </vt:variant>
      <vt:variant>
        <vt:i4>3</vt:i4>
      </vt:variant>
      <vt:variant>
        <vt:lpstr>Slide Titles</vt:lpstr>
      </vt:variant>
      <vt:variant>
        <vt:i4>46</vt:i4>
      </vt:variant>
    </vt:vector>
  </HeadingPairs>
  <TitlesOfParts>
    <vt:vector size="49" baseType="lpstr">
      <vt:lpstr>Office Theme</vt:lpstr>
      <vt:lpstr>Office Theme</vt:lpstr>
      <vt:lpstr>office theme</vt:lpstr>
      <vt:lpstr>PowerPoint Presentation</vt:lpstr>
      <vt:lpstr>Common Project Roles</vt:lpstr>
      <vt:lpstr>Common Project Roles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Project Roles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Project Roles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Project Roles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 Roles- Quick Definitions</vt:lpstr>
      <vt:lpstr>Example of Project Roles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dc:description/>
  <cp:lastModifiedBy>Campbell, Heather M</cp:lastModifiedBy>
  <cp:revision>545</cp:revision>
  <dcterms:created xsi:type="dcterms:W3CDTF">2021-07-09T12:12:41Z</dcterms:created>
  <dcterms:modified xsi:type="dcterms:W3CDTF">2021-08-06T18:43:45Z</dcterms:modified>
  <dc:language>en-US</dc:language>
</cp:coreProperties>
</file>